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69" r:id="rId4"/>
    <p:sldId id="263" r:id="rId5"/>
    <p:sldId id="257" r:id="rId6"/>
    <p:sldId id="274" r:id="rId7"/>
    <p:sldId id="265" r:id="rId8"/>
    <p:sldId id="272" r:id="rId9"/>
    <p:sldId id="273" r:id="rId10"/>
    <p:sldId id="259" r:id="rId11"/>
    <p:sldId id="258" r:id="rId12"/>
    <p:sldId id="260" r:id="rId13"/>
    <p:sldId id="262" r:id="rId14"/>
    <p:sldId id="261" r:id="rId15"/>
    <p:sldId id="268" r:id="rId1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6E6E6"/>
    <a:srgbClr val="518DEF"/>
    <a:srgbClr val="68A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="" xmlns:a16="http://schemas.microsoft.com/office/drawing/2014/main" id="{8976D4B8-B1F0-41A0-8D0B-888C99FE26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="" xmlns:a16="http://schemas.microsoft.com/office/drawing/2014/main" id="{8B6E8EE4-0902-4272-92C6-E5BDE384EC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47FA5-E76A-4D3F-8DA2-92D6147AF48D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="" xmlns:a16="http://schemas.microsoft.com/office/drawing/2014/main" id="{EF9D54DD-23BA-4E99-98E8-B130BF0557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="" xmlns:a16="http://schemas.microsoft.com/office/drawing/2014/main" id="{D77399E3-F40F-40B0-B757-DA4AB68B64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D5484-25DA-4152-96FE-00BD7D4BF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62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E562F-9B80-4317-88A0-9260AA50BABD}" type="datetimeFigureOut">
              <a:rPr lang="bg-BG" smtClean="0"/>
              <a:t>10.03.2023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BC6A4-DD69-4364-ACBB-159674B31DE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25622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7EB72-60C2-4A3A-A853-EAB455D519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7EB72-60C2-4A3A-A853-EAB455D519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8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7EB72-60C2-4A3A-A853-EAB455D519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2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7EB72-60C2-4A3A-A853-EAB455D519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4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9FB4990B-D3B5-403A-862B-AD293B56E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="" xmlns:a16="http://schemas.microsoft.com/office/drawing/2014/main" id="{D4F59BFA-08EC-4234-88F1-820EAF801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A9E1C0FF-EEA2-4782-ACC4-493D4E6E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B768-70A4-43A8-8D1D-F690C12D9690}" type="datetime1">
              <a:rPr lang="bg-BG" smtClean="0"/>
              <a:t>10.03.2023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57671A79-60D8-4434-8FBF-22CAE9CC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528285E6-91A8-4CF8-8F45-FB61340B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738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ECD4E868-6F21-482F-8247-2395EBD0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="" xmlns:a16="http://schemas.microsoft.com/office/drawing/2014/main" id="{52C503E9-450E-427F-8DE6-F2F047DBB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6070C175-2244-49A8-A85C-05946B21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315E-8100-4AA4-8068-23A87315599D}" type="datetime1">
              <a:rPr lang="bg-BG" smtClean="0"/>
              <a:t>10.03.2023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E87A8178-DA49-4425-B066-925A8A1C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6D54A339-8177-4D00-A7B9-58AD6240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428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="" xmlns:a16="http://schemas.microsoft.com/office/drawing/2014/main" id="{B79073B9-1FC1-4558-BF4B-2B446B895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="" xmlns:a16="http://schemas.microsoft.com/office/drawing/2014/main" id="{DB47B5B8-6922-4DD3-B833-3D3F19C1F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AD819328-C4F9-4466-B750-85EF6AEF3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4333-089E-4FEA-8043-2D7AD72A17E5}" type="datetime1">
              <a:rPr lang="bg-BG" smtClean="0"/>
              <a:t>10.03.2023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FED3276E-89C9-4505-A63B-2B134ED1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94C153E5-C967-4895-BD44-96FDFACD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22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DA33FCE5-7207-4ADD-A671-B919C582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16006296-AB81-41E5-916C-6C6A6E26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BF878E1F-9895-4C15-B853-EBFD957D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89AC0-B310-4B97-A0FF-A1106A5300E7}" type="datetime1">
              <a:rPr lang="bg-BG" smtClean="0"/>
              <a:t>10.03.2023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0971CE3F-A8BF-4A12-AACF-F5779C00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1DACD776-906D-4F98-8163-6C5223BB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709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D82898CA-524A-4417-8D94-F8FA1884E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="" xmlns:a16="http://schemas.microsoft.com/office/drawing/2014/main" id="{B4A9BF33-49C4-4550-8CCE-70A05ADC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79245C51-1B71-41F8-BB8D-C480245F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13BD-A190-4AA3-8AE2-9D383F874F6D}" type="datetime1">
              <a:rPr lang="bg-BG" smtClean="0"/>
              <a:t>10.03.2023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8941108D-7E2B-4B95-B083-CBDA772A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C3491872-7521-4AFB-BB33-5573A786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18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0EA9D333-4EFC-495D-9C64-B2B0706C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7C6EB422-0939-4A5A-BDAA-93DC06ADF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="" xmlns:a16="http://schemas.microsoft.com/office/drawing/2014/main" id="{872737B4-8D7A-48BB-9D3D-658285802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="" xmlns:a16="http://schemas.microsoft.com/office/drawing/2014/main" id="{A116ACF2-7E19-4AF1-B858-85B8BA0C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A793B-E3A0-4E36-820F-B9EDCBF92F71}" type="datetime1">
              <a:rPr lang="bg-BG" smtClean="0"/>
              <a:t>10.03.2023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="" xmlns:a16="http://schemas.microsoft.com/office/drawing/2014/main" id="{980F5B9E-C3C9-43B4-A8DD-E9AE30E00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="" xmlns:a16="http://schemas.microsoft.com/office/drawing/2014/main" id="{94520B32-E1BD-443E-A68D-8458E311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794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796E1F34-BAAA-484C-9075-CBDAC60C3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="" xmlns:a16="http://schemas.microsoft.com/office/drawing/2014/main" id="{0C372215-126B-455B-B0C0-BB3F69283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="" xmlns:a16="http://schemas.microsoft.com/office/drawing/2014/main" id="{F87DD147-F91F-4DBE-ACD9-F6D1E2CC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="" xmlns:a16="http://schemas.microsoft.com/office/drawing/2014/main" id="{968A1C1F-5DA2-4CDE-B2A9-E22DB6C4C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="" xmlns:a16="http://schemas.microsoft.com/office/drawing/2014/main" id="{B6D77CA5-42C9-4D33-9AEC-F9C6B34D8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="" xmlns:a16="http://schemas.microsoft.com/office/drawing/2014/main" id="{1A3AEB2F-F192-465E-913C-3E39A8B0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0903-88D7-4E8B-97B9-45623E64E444}" type="datetime1">
              <a:rPr lang="bg-BG" smtClean="0"/>
              <a:t>10.03.2023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="" xmlns:a16="http://schemas.microsoft.com/office/drawing/2014/main" id="{48008ED2-7150-4A95-A3DA-EE6DF836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="" xmlns:a16="http://schemas.microsoft.com/office/drawing/2014/main" id="{0C556DCB-2FDF-4D4A-9AFC-B04479E3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135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48381E7F-C806-4F4A-A7E3-B60B1A38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="" xmlns:a16="http://schemas.microsoft.com/office/drawing/2014/main" id="{E85E9DB2-A2FA-4194-BF52-70EBE6E9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B919-7ED3-4330-8B04-59A7870E82F6}" type="datetime1">
              <a:rPr lang="bg-BG" smtClean="0"/>
              <a:t>10.03.2023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="" xmlns:a16="http://schemas.microsoft.com/office/drawing/2014/main" id="{54F50CD0-3E58-4613-8337-99E328BB3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="" xmlns:a16="http://schemas.microsoft.com/office/drawing/2014/main" id="{8D13D0E1-E171-4DAD-8CD0-B733D1D7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9874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="" xmlns:a16="http://schemas.microsoft.com/office/drawing/2014/main" id="{300D7B75-1966-4A33-89E9-C654AA554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4B21-461D-4B56-BE6B-DB150DB95843}" type="datetime1">
              <a:rPr lang="bg-BG" smtClean="0"/>
              <a:t>10.03.2023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="" xmlns:a16="http://schemas.microsoft.com/office/drawing/2014/main" id="{1D2C8F07-BF32-41EE-B67E-2BBD6533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="" xmlns:a16="http://schemas.microsoft.com/office/drawing/2014/main" id="{97589655-C5CC-486F-8378-697438FB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2056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B1D482F2-713E-45B5-B335-D194C92F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B1CBF50B-519A-4564-AD65-EC380DCFD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="" xmlns:a16="http://schemas.microsoft.com/office/drawing/2014/main" id="{33A9AE3E-6211-4212-BC69-FB9E9DD9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="" xmlns:a16="http://schemas.microsoft.com/office/drawing/2014/main" id="{4D07F22F-DBA4-4F88-A298-5F24A2E4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E914-48F5-4C17-82CD-8F9A2335F898}" type="datetime1">
              <a:rPr lang="bg-BG" smtClean="0"/>
              <a:t>10.03.2023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="" xmlns:a16="http://schemas.microsoft.com/office/drawing/2014/main" id="{FDE3A53B-484C-44E9-9C7E-BCFD443D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="" xmlns:a16="http://schemas.microsoft.com/office/drawing/2014/main" id="{B4381995-7278-45DE-9F27-7F57FB0A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593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DDC40F46-FFA7-4F54-AA61-2FA1DB50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="" xmlns:a16="http://schemas.microsoft.com/office/drawing/2014/main" id="{52AB5D2E-521C-4021-9412-59ADB09B6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="" xmlns:a16="http://schemas.microsoft.com/office/drawing/2014/main" id="{4AD8A027-3EF9-4F01-A656-A80077321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="" xmlns:a16="http://schemas.microsoft.com/office/drawing/2014/main" id="{D4AD30BD-565C-48F1-9F99-5FB712378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45A16-0C42-40FB-AFD2-62862E24A3D1}" type="datetime1">
              <a:rPr lang="bg-BG" smtClean="0"/>
              <a:t>10.03.2023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="" xmlns:a16="http://schemas.microsoft.com/office/drawing/2014/main" id="{75855EA7-33BF-4707-99AE-96358C22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="" xmlns:a16="http://schemas.microsoft.com/office/drawing/2014/main" id="{D8C555B7-AEC6-4147-90E4-891F0AC4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83114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3485EC"/>
            </a:gs>
            <a:gs pos="76000">
              <a:srgbClr val="68A3D8"/>
            </a:gs>
            <a:gs pos="12000">
              <a:srgbClr val="0066FF"/>
            </a:gs>
            <a:gs pos="59000">
              <a:srgbClr val="518DE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="" xmlns:a16="http://schemas.microsoft.com/office/drawing/2014/main" id="{B3BB1BA9-0A49-4793-B1DF-97EFAF43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="" xmlns:a16="http://schemas.microsoft.com/office/drawing/2014/main" id="{C96BB260-6D22-4589-81CA-E69F44E56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EEBA474F-2068-41DA-B188-1813170B1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01A88-9B51-47E2-B189-55F613C6EEFD}" type="datetime1">
              <a:rPr lang="bg-BG" smtClean="0"/>
              <a:t>10.03.2023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0CC2A195-7E29-41FE-8FFA-F0D4284EE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AmadeusITGroup</a:t>
            </a:r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B39E3AC9-5223-4E1A-A314-7D2B7C438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9B80F-7F92-4055-BBBF-CC8580F21F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522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4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Картина 14">
            <a:extLst>
              <a:ext uri="{FF2B5EF4-FFF2-40B4-BE49-F238E27FC236}">
                <a16:creationId xmlns="" xmlns:a16="http://schemas.microsoft.com/office/drawing/2014/main" id="{B612B741-A36A-4B94-AF69-61D221A559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3"/>
          <a:stretch/>
        </p:blipFill>
        <p:spPr>
          <a:xfrm>
            <a:off x="1930788" y="1954728"/>
            <a:ext cx="10287000" cy="2978702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="" xmlns:a16="http://schemas.microsoft.com/office/drawing/2014/main" id="{C1B29D71-2377-475D-B8B1-889B8CF91A00}"/>
              </a:ext>
            </a:extLst>
          </p:cNvPr>
          <p:cNvSpPr/>
          <p:nvPr/>
        </p:nvSpPr>
        <p:spPr>
          <a:xfrm>
            <a:off x="25787" y="1924568"/>
            <a:ext cx="12191981" cy="3008862"/>
          </a:xfrm>
          <a:prstGeom prst="rect">
            <a:avLst/>
          </a:prstGeom>
          <a:solidFill>
            <a:schemeClr val="bg1">
              <a:lumMod val="8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Правоъгълник 3">
            <a:extLst>
              <a:ext uri="{FF2B5EF4-FFF2-40B4-BE49-F238E27FC236}">
                <a16:creationId xmlns="" xmlns:a16="http://schemas.microsoft.com/office/drawing/2014/main" id="{22A7BC5B-43D1-4C67-BEBF-5D1A863E11C0}"/>
              </a:ext>
            </a:extLst>
          </p:cNvPr>
          <p:cNvSpPr/>
          <p:nvPr/>
        </p:nvSpPr>
        <p:spPr>
          <a:xfrm>
            <a:off x="0" y="-6960"/>
            <a:ext cx="3488788" cy="686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9">
            <a:extLst>
              <a:ext uri="{FF2B5EF4-FFF2-40B4-BE49-F238E27FC236}">
                <a16:creationId xmlns="" xmlns:a16="http://schemas.microsoft.com/office/drawing/2014/main" id="{F1490DE2-86A0-43D5-97AC-8301A6FA1C84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© 2023 Amadeus IT Group and its affiliates and subsidiaries</a:t>
            </a:r>
          </a:p>
        </p:txBody>
      </p:sp>
      <p:pic>
        <p:nvPicPr>
          <p:cNvPr id="9" name="Картина 8">
            <a:extLst>
              <a:ext uri="{FF2B5EF4-FFF2-40B4-BE49-F238E27FC236}">
                <a16:creationId xmlns="" xmlns:a16="http://schemas.microsoft.com/office/drawing/2014/main" id="{89CDD641-180A-455F-96CC-FD18D615EB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78"/>
          <a:stretch/>
        </p:blipFill>
        <p:spPr>
          <a:xfrm>
            <a:off x="-12895" y="0"/>
            <a:ext cx="4432455" cy="6858000"/>
          </a:xfrm>
          <a:prstGeom prst="rect">
            <a:avLst/>
          </a:prstGeom>
        </p:spPr>
      </p:pic>
      <p:cxnSp>
        <p:nvCxnSpPr>
          <p:cNvPr id="12" name="Право съединение 11">
            <a:extLst>
              <a:ext uri="{FF2B5EF4-FFF2-40B4-BE49-F238E27FC236}">
                <a16:creationId xmlns="" xmlns:a16="http://schemas.microsoft.com/office/drawing/2014/main" id="{E4B6D6F8-102B-4B3C-AA14-7E06189C132F}"/>
              </a:ext>
            </a:extLst>
          </p:cNvPr>
          <p:cNvCxnSpPr>
            <a:cxnSpLocks/>
          </p:cNvCxnSpPr>
          <p:nvPr/>
        </p:nvCxnSpPr>
        <p:spPr>
          <a:xfrm>
            <a:off x="4419560" y="-6960"/>
            <a:ext cx="12895" cy="7012671"/>
          </a:xfrm>
          <a:prstGeom prst="line">
            <a:avLst/>
          </a:prstGeom>
          <a:ln w="57150">
            <a:solidFill>
              <a:srgbClr val="0066FF">
                <a:alpha val="42000"/>
              </a:srgb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5" name="3D модел 4" descr="Airplane">
                <a:extLst>
                  <a:ext uri="{FF2B5EF4-FFF2-40B4-BE49-F238E27FC236}">
                    <a16:creationId xmlns:a16="http://schemas.microsoft.com/office/drawing/2014/main" id="{105CE2E8-9BBA-4DA9-BE84-951B6258CB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3486683"/>
                  </p:ext>
                </p:extLst>
              </p:nvPr>
            </p:nvGraphicFramePr>
            <p:xfrm>
              <a:off x="-267713" y="2231945"/>
              <a:ext cx="5940109" cy="289389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940109" cy="2893898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77119" ay="2820475" az="59115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462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модел 4" descr="Airplane">
                <a:extLst>
                  <a:ext uri="{FF2B5EF4-FFF2-40B4-BE49-F238E27FC236}">
                    <a16:creationId xmlns="" xmlns:a16="http://schemas.microsoft.com/office/drawing/2014/main" id="{105CE2E8-9BBA-4DA9-BE84-951B6258C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67713" y="2231945"/>
                <a:ext cx="5940109" cy="289389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Правоъгълник 9">
            <a:extLst>
              <a:ext uri="{FF2B5EF4-FFF2-40B4-BE49-F238E27FC236}">
                <a16:creationId xmlns="" xmlns:a16="http://schemas.microsoft.com/office/drawing/2014/main" id="{E1F0814F-F676-4592-B8F1-E64CBC96C8A3}"/>
              </a:ext>
            </a:extLst>
          </p:cNvPr>
          <p:cNvSpPr/>
          <p:nvPr/>
        </p:nvSpPr>
        <p:spPr>
          <a:xfrm>
            <a:off x="453768" y="1671182"/>
            <a:ext cx="808022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FlySmart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					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Application</a:t>
            </a:r>
          </a:p>
        </p:txBody>
      </p:sp>
      <p:sp>
        <p:nvSpPr>
          <p:cNvPr id="16" name="Правоъгълник 15">
            <a:extLst>
              <a:ext uri="{FF2B5EF4-FFF2-40B4-BE49-F238E27FC236}">
                <a16:creationId xmlns="" xmlns:a16="http://schemas.microsoft.com/office/drawing/2014/main" id="{855E9EF5-8D5E-9599-F8B2-714DC150BD0E}"/>
              </a:ext>
            </a:extLst>
          </p:cNvPr>
          <p:cNvSpPr/>
          <p:nvPr/>
        </p:nvSpPr>
        <p:spPr>
          <a:xfrm>
            <a:off x="5497795" y="3229327"/>
            <a:ext cx="28082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By </a:t>
            </a:r>
            <a:r>
              <a:rPr lang="bg-BG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Валери </a:t>
            </a:r>
            <a:r>
              <a:rPr lang="bg-BG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Бънев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33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0" presetClass="entr" presetSubtype="2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3D модел 3" descr="Airplane">
                <a:extLst>
                  <a:ext uri="{FF2B5EF4-FFF2-40B4-BE49-F238E27FC236}">
                    <a16:creationId xmlns:a16="http://schemas.microsoft.com/office/drawing/2014/main" id="{492DF28A-837F-7FD9-4958-4036D98DB7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5409945"/>
                  </p:ext>
                </p:extLst>
              </p:nvPr>
            </p:nvGraphicFramePr>
            <p:xfrm>
              <a:off x="3613135" y="3822500"/>
              <a:ext cx="6380579" cy="30474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80579" cy="304744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106966" ay="-2042142" az="13095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94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модел 3" descr="Airplane">
                <a:extLst>
                  <a:ext uri="{FF2B5EF4-FFF2-40B4-BE49-F238E27FC236}">
                    <a16:creationId xmlns="" xmlns:a16="http://schemas.microsoft.com/office/drawing/2014/main" id="{492DF28A-837F-7FD9-4958-4036D98DB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3135" y="3822500"/>
                <a:ext cx="6380579" cy="3047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9">
            <a:extLst>
              <a:ext uri="{FF2B5EF4-FFF2-40B4-BE49-F238E27FC236}">
                <a16:creationId xmlns="" xmlns:a16="http://schemas.microsoft.com/office/drawing/2014/main" id="{23AEAEBD-C503-7EA9-4E21-67EB310B9299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© 2023 Amadeus IT Group and its affiliates and subsidiaries</a:t>
            </a:r>
          </a:p>
        </p:txBody>
      </p:sp>
      <p:sp>
        <p:nvSpPr>
          <p:cNvPr id="5" name="Контейнер за долния колонтитул 1">
            <a:extLst>
              <a:ext uri="{FF2B5EF4-FFF2-40B4-BE49-F238E27FC236}">
                <a16:creationId xmlns="" xmlns:a16="http://schemas.microsoft.com/office/drawing/2014/main" id="{C6BD41AB-FCE1-6B46-1659-59312908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573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олния колонтитул 1">
            <a:extLst>
              <a:ext uri="{FF2B5EF4-FFF2-40B4-BE49-F238E27FC236}">
                <a16:creationId xmlns="" xmlns:a16="http://schemas.microsoft.com/office/drawing/2014/main" id="{A71C9166-2022-496B-AEEB-D50397A8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grpSp>
        <p:nvGrpSpPr>
          <p:cNvPr id="22" name="Групиране 21">
            <a:extLst>
              <a:ext uri="{FF2B5EF4-FFF2-40B4-BE49-F238E27FC236}">
                <a16:creationId xmlns="" xmlns:a16="http://schemas.microsoft.com/office/drawing/2014/main" id="{9E1BEF6D-AD1B-45C1-A645-DA989347B7C5}"/>
              </a:ext>
            </a:extLst>
          </p:cNvPr>
          <p:cNvGrpSpPr/>
          <p:nvPr/>
        </p:nvGrpSpPr>
        <p:grpSpPr>
          <a:xfrm>
            <a:off x="626013" y="3921762"/>
            <a:ext cx="3657229" cy="2434587"/>
            <a:chOff x="112542" y="1290710"/>
            <a:chExt cx="5662776" cy="5065640"/>
          </a:xfrm>
          <a:blipFill>
            <a:blip r:embed="rId2">
              <a:duotone>
                <a:prstClr val="black"/>
                <a:schemeClr val="bg2">
                  <a:lumMod val="90000"/>
                  <a:tint val="45000"/>
                  <a:satMod val="400000"/>
                </a:schemeClr>
              </a:duotone>
            </a:blip>
            <a:stretch>
              <a:fillRect/>
            </a:stretch>
          </a:blipFill>
        </p:grpSpPr>
        <p:sp>
          <p:nvSpPr>
            <p:cNvPr id="7" name="Блоксхема: алтернативен процес 6">
              <a:extLst>
                <a:ext uri="{FF2B5EF4-FFF2-40B4-BE49-F238E27FC236}">
                  <a16:creationId xmlns="" xmlns:a16="http://schemas.microsoft.com/office/drawing/2014/main" id="{D51D6B9E-0FE7-4358-9D25-CF805C025BE0}"/>
                </a:ext>
              </a:extLst>
            </p:cNvPr>
            <p:cNvSpPr/>
            <p:nvPr/>
          </p:nvSpPr>
          <p:spPr>
            <a:xfrm>
              <a:off x="112542" y="2079772"/>
              <a:ext cx="651798" cy="427657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Правоъгълник: със заоблени ъгли 10">
              <a:extLst>
                <a:ext uri="{FF2B5EF4-FFF2-40B4-BE49-F238E27FC236}">
                  <a16:creationId xmlns="" xmlns:a16="http://schemas.microsoft.com/office/drawing/2014/main" id="{CE051305-A2C2-4246-95DB-95C10F1844F9}"/>
                </a:ext>
              </a:extLst>
            </p:cNvPr>
            <p:cNvSpPr/>
            <p:nvPr/>
          </p:nvSpPr>
          <p:spPr>
            <a:xfrm>
              <a:off x="749101" y="2343541"/>
              <a:ext cx="651798" cy="25603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Блоксхема: алтернативен процес 13">
              <a:extLst>
                <a:ext uri="{FF2B5EF4-FFF2-40B4-BE49-F238E27FC236}">
                  <a16:creationId xmlns="" xmlns:a16="http://schemas.microsoft.com/office/drawing/2014/main" id="{91BAA125-EAE5-432E-998E-C039567329B7}"/>
                </a:ext>
              </a:extLst>
            </p:cNvPr>
            <p:cNvSpPr/>
            <p:nvPr/>
          </p:nvSpPr>
          <p:spPr>
            <a:xfrm>
              <a:off x="1365152" y="1485412"/>
              <a:ext cx="651798" cy="427657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Блоксхема: алтернативен процес 14">
              <a:extLst>
                <a:ext uri="{FF2B5EF4-FFF2-40B4-BE49-F238E27FC236}">
                  <a16:creationId xmlns="" xmlns:a16="http://schemas.microsoft.com/office/drawing/2014/main" id="{EC7BBF08-096A-4BB8-97F8-BE3CADEF7BB0}"/>
                </a:ext>
              </a:extLst>
            </p:cNvPr>
            <p:cNvSpPr/>
            <p:nvPr/>
          </p:nvSpPr>
          <p:spPr>
            <a:xfrm>
              <a:off x="3852785" y="1290710"/>
              <a:ext cx="651798" cy="427657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Блоксхема: алтернативен процес 15">
              <a:extLst>
                <a:ext uri="{FF2B5EF4-FFF2-40B4-BE49-F238E27FC236}">
                  <a16:creationId xmlns="" xmlns:a16="http://schemas.microsoft.com/office/drawing/2014/main" id="{AF5CF444-6574-4C5C-8B2D-3473A7B13243}"/>
                </a:ext>
              </a:extLst>
            </p:cNvPr>
            <p:cNvSpPr/>
            <p:nvPr/>
          </p:nvSpPr>
          <p:spPr>
            <a:xfrm>
              <a:off x="2615414" y="1690565"/>
              <a:ext cx="651798" cy="427657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Правоъгълник: със заоблени ъгли 16">
              <a:extLst>
                <a:ext uri="{FF2B5EF4-FFF2-40B4-BE49-F238E27FC236}">
                  <a16:creationId xmlns="" xmlns:a16="http://schemas.microsoft.com/office/drawing/2014/main" id="{D1B10F68-0ACB-44E8-A7DA-31C80BE25EB1}"/>
                </a:ext>
              </a:extLst>
            </p:cNvPr>
            <p:cNvSpPr/>
            <p:nvPr/>
          </p:nvSpPr>
          <p:spPr>
            <a:xfrm>
              <a:off x="2001711" y="2833566"/>
              <a:ext cx="651798" cy="25603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Правоъгълник: със заоблени ъгли 17">
              <a:extLst>
                <a:ext uri="{FF2B5EF4-FFF2-40B4-BE49-F238E27FC236}">
                  <a16:creationId xmlns="" xmlns:a16="http://schemas.microsoft.com/office/drawing/2014/main" id="{308EC768-D643-43BB-8B59-75D3D7ACBF13}"/>
                </a:ext>
              </a:extLst>
            </p:cNvPr>
            <p:cNvSpPr/>
            <p:nvPr/>
          </p:nvSpPr>
          <p:spPr>
            <a:xfrm>
              <a:off x="3234950" y="1866616"/>
              <a:ext cx="651798" cy="25603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Правоъгълник: със заоблени ъгли 18">
              <a:extLst>
                <a:ext uri="{FF2B5EF4-FFF2-40B4-BE49-F238E27FC236}">
                  <a16:creationId xmlns="" xmlns:a16="http://schemas.microsoft.com/office/drawing/2014/main" id="{D3E933FE-F5AF-4C92-82CD-B1F0ADC82EEA}"/>
                </a:ext>
              </a:extLst>
            </p:cNvPr>
            <p:cNvSpPr/>
            <p:nvPr/>
          </p:nvSpPr>
          <p:spPr>
            <a:xfrm>
              <a:off x="4506334" y="2548694"/>
              <a:ext cx="651798" cy="25603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схема: алтернативен процес 19">
              <a:extLst>
                <a:ext uri="{FF2B5EF4-FFF2-40B4-BE49-F238E27FC236}">
                  <a16:creationId xmlns="" xmlns:a16="http://schemas.microsoft.com/office/drawing/2014/main" id="{2366DEFF-B36E-44AB-8ED2-600C8E0A86B3}"/>
                </a:ext>
              </a:extLst>
            </p:cNvPr>
            <p:cNvSpPr/>
            <p:nvPr/>
          </p:nvSpPr>
          <p:spPr>
            <a:xfrm>
              <a:off x="5123520" y="1690565"/>
              <a:ext cx="651798" cy="4276578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Групиране 22">
            <a:extLst>
              <a:ext uri="{FF2B5EF4-FFF2-40B4-BE49-F238E27FC236}">
                <a16:creationId xmlns="" xmlns:a16="http://schemas.microsoft.com/office/drawing/2014/main" id="{2CFBDC91-9566-47B8-8CE6-FBD319D833B5}"/>
              </a:ext>
            </a:extLst>
          </p:cNvPr>
          <p:cNvGrpSpPr/>
          <p:nvPr/>
        </p:nvGrpSpPr>
        <p:grpSpPr>
          <a:xfrm>
            <a:off x="803879" y="3816395"/>
            <a:ext cx="3412587" cy="2746876"/>
            <a:chOff x="112542" y="1290710"/>
            <a:chExt cx="5662776" cy="5065640"/>
          </a:xfrm>
          <a:blipFill>
            <a:blip r:embed="rId2"/>
            <a:stretch>
              <a:fillRect/>
            </a:stretch>
          </a:blipFill>
        </p:grpSpPr>
        <p:sp>
          <p:nvSpPr>
            <p:cNvPr id="24" name="Блоксхема: алтернативен процес 23">
              <a:extLst>
                <a:ext uri="{FF2B5EF4-FFF2-40B4-BE49-F238E27FC236}">
                  <a16:creationId xmlns="" xmlns:a16="http://schemas.microsoft.com/office/drawing/2014/main" id="{7FFEB70D-577A-4E70-8810-33471306BEC8}"/>
                </a:ext>
              </a:extLst>
            </p:cNvPr>
            <p:cNvSpPr/>
            <p:nvPr/>
          </p:nvSpPr>
          <p:spPr>
            <a:xfrm>
              <a:off x="112542" y="2079772"/>
              <a:ext cx="651798" cy="4276578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Правоъгълник: със заоблени ъгли 24">
              <a:extLst>
                <a:ext uri="{FF2B5EF4-FFF2-40B4-BE49-F238E27FC236}">
                  <a16:creationId xmlns="" xmlns:a16="http://schemas.microsoft.com/office/drawing/2014/main" id="{6FE2A914-22E0-433F-89FA-FC4811B87D54}"/>
                </a:ext>
              </a:extLst>
            </p:cNvPr>
            <p:cNvSpPr/>
            <p:nvPr/>
          </p:nvSpPr>
          <p:spPr>
            <a:xfrm>
              <a:off x="749101" y="2343541"/>
              <a:ext cx="651798" cy="256032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Блоксхема: алтернативен процес 25">
              <a:extLst>
                <a:ext uri="{FF2B5EF4-FFF2-40B4-BE49-F238E27FC236}">
                  <a16:creationId xmlns="" xmlns:a16="http://schemas.microsoft.com/office/drawing/2014/main" id="{99C94770-2C3A-462F-A271-0A749210CD18}"/>
                </a:ext>
              </a:extLst>
            </p:cNvPr>
            <p:cNvSpPr/>
            <p:nvPr/>
          </p:nvSpPr>
          <p:spPr>
            <a:xfrm>
              <a:off x="1365152" y="1485412"/>
              <a:ext cx="651798" cy="4276578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Блоксхема: алтернативен процес 26">
              <a:extLst>
                <a:ext uri="{FF2B5EF4-FFF2-40B4-BE49-F238E27FC236}">
                  <a16:creationId xmlns="" xmlns:a16="http://schemas.microsoft.com/office/drawing/2014/main" id="{578DD9EA-244B-4C1F-A6AD-81E3BDC260E4}"/>
                </a:ext>
              </a:extLst>
            </p:cNvPr>
            <p:cNvSpPr/>
            <p:nvPr/>
          </p:nvSpPr>
          <p:spPr>
            <a:xfrm>
              <a:off x="3852785" y="1290710"/>
              <a:ext cx="651798" cy="4276578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Блоксхема: алтернативен процес 27">
              <a:extLst>
                <a:ext uri="{FF2B5EF4-FFF2-40B4-BE49-F238E27FC236}">
                  <a16:creationId xmlns="" xmlns:a16="http://schemas.microsoft.com/office/drawing/2014/main" id="{57ADED76-E3BB-4FE8-8328-7D10FC37A6B4}"/>
                </a:ext>
              </a:extLst>
            </p:cNvPr>
            <p:cNvSpPr/>
            <p:nvPr/>
          </p:nvSpPr>
          <p:spPr>
            <a:xfrm>
              <a:off x="2615414" y="1690565"/>
              <a:ext cx="651798" cy="4276578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Правоъгълник: със заоблени ъгли 28">
              <a:extLst>
                <a:ext uri="{FF2B5EF4-FFF2-40B4-BE49-F238E27FC236}">
                  <a16:creationId xmlns="" xmlns:a16="http://schemas.microsoft.com/office/drawing/2014/main" id="{9B7E360C-0985-46DD-88C0-3A429C2E5D3F}"/>
                </a:ext>
              </a:extLst>
            </p:cNvPr>
            <p:cNvSpPr/>
            <p:nvPr/>
          </p:nvSpPr>
          <p:spPr>
            <a:xfrm>
              <a:off x="2001711" y="2833566"/>
              <a:ext cx="651798" cy="256032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Правоъгълник: със заоблени ъгли 29">
              <a:extLst>
                <a:ext uri="{FF2B5EF4-FFF2-40B4-BE49-F238E27FC236}">
                  <a16:creationId xmlns="" xmlns:a16="http://schemas.microsoft.com/office/drawing/2014/main" id="{8DECCEA6-935C-402E-8DCD-53BD9E995EE7}"/>
                </a:ext>
              </a:extLst>
            </p:cNvPr>
            <p:cNvSpPr/>
            <p:nvPr/>
          </p:nvSpPr>
          <p:spPr>
            <a:xfrm>
              <a:off x="3234950" y="1866616"/>
              <a:ext cx="651798" cy="256032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Правоъгълник: със заоблени ъгли 30">
              <a:extLst>
                <a:ext uri="{FF2B5EF4-FFF2-40B4-BE49-F238E27FC236}">
                  <a16:creationId xmlns="" xmlns:a16="http://schemas.microsoft.com/office/drawing/2014/main" id="{205CBE00-F3CE-4DEC-96DA-AD8786B8B509}"/>
                </a:ext>
              </a:extLst>
            </p:cNvPr>
            <p:cNvSpPr/>
            <p:nvPr/>
          </p:nvSpPr>
          <p:spPr>
            <a:xfrm>
              <a:off x="4506334" y="2548694"/>
              <a:ext cx="651798" cy="256032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Блоксхема: алтернативен процес 31">
              <a:extLst>
                <a:ext uri="{FF2B5EF4-FFF2-40B4-BE49-F238E27FC236}">
                  <a16:creationId xmlns="" xmlns:a16="http://schemas.microsoft.com/office/drawing/2014/main" id="{5D4A4A4B-4EF2-4144-B49B-D11C4376B93C}"/>
                </a:ext>
              </a:extLst>
            </p:cNvPr>
            <p:cNvSpPr/>
            <p:nvPr/>
          </p:nvSpPr>
          <p:spPr>
            <a:xfrm>
              <a:off x="5123520" y="1690565"/>
              <a:ext cx="651798" cy="4276578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oogle Shape;109;p18">
            <a:extLst>
              <a:ext uri="{FF2B5EF4-FFF2-40B4-BE49-F238E27FC236}">
                <a16:creationId xmlns="" xmlns:a16="http://schemas.microsoft.com/office/drawing/2014/main" id="{7AAF16D8-6E8B-9D41-208C-FC61907BB562}"/>
              </a:ext>
            </a:extLst>
          </p:cNvPr>
          <p:cNvSpPr txBox="1">
            <a:spLocks noGrp="1"/>
          </p:cNvSpPr>
          <p:nvPr/>
        </p:nvSpPr>
        <p:spPr>
          <a:xfrm>
            <a:off x="1750402" y="483350"/>
            <a:ext cx="7886700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Algorithm Logic</a:t>
            </a:r>
          </a:p>
        </p:txBody>
      </p:sp>
      <p:sp>
        <p:nvSpPr>
          <p:cNvPr id="4" name="Google Shape;255;p25">
            <a:extLst>
              <a:ext uri="{FF2B5EF4-FFF2-40B4-BE49-F238E27FC236}">
                <a16:creationId xmlns="" xmlns:a16="http://schemas.microsoft.com/office/drawing/2014/main" id="{25F8B59B-4D2D-F2E6-3284-83A1F0CB430C}"/>
              </a:ext>
            </a:extLst>
          </p:cNvPr>
          <p:cNvSpPr txBox="1"/>
          <p:nvPr/>
        </p:nvSpPr>
        <p:spPr>
          <a:xfrm>
            <a:off x="1799731" y="1076588"/>
            <a:ext cx="8641867" cy="529806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333333"/>
                </a:solidFill>
                <a:latin typeface="+mj-lt"/>
                <a:sym typeface="Wingdings" panose="05000000000000000000" pitchFamily="2" charset="2"/>
              </a:rPr>
              <a:t>&lt;describe how the algorithm is implemented – min/max, alpha beta, A*, </a:t>
            </a:r>
            <a:r>
              <a:rPr lang="en-US" sz="2400" dirty="0" err="1">
                <a:solidFill>
                  <a:srgbClr val="333333"/>
                </a:solidFill>
                <a:latin typeface="+mj-lt"/>
                <a:sym typeface="Wingdings" panose="05000000000000000000" pitchFamily="2" charset="2"/>
              </a:rPr>
              <a:t>etc</a:t>
            </a:r>
            <a:r>
              <a:rPr lang="en-US" sz="2400" dirty="0">
                <a:solidFill>
                  <a:srgbClr val="333333"/>
                </a:solidFill>
                <a:latin typeface="+mj-lt"/>
                <a:sym typeface="Wingdings" panose="05000000000000000000" pitchFamily="2" charset="2"/>
              </a:rPr>
              <a:t>&gt;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333333"/>
              </a:solidFill>
              <a:latin typeface="+mj-lt"/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333333"/>
              </a:solidFill>
              <a:latin typeface="+mj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40872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="" xmlns:a16="http://schemas.microsoft.com/office/drawing/2014/main" id="{C132D809-3BA7-4A92-2EDD-162783227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6" y="933831"/>
            <a:ext cx="8030611" cy="5545348"/>
          </a:xfrm>
          <a:prstGeom prst="rect">
            <a:avLst/>
          </a:prstGeom>
        </p:spPr>
      </p:pic>
      <p:sp>
        <p:nvSpPr>
          <p:cNvPr id="26" name="Правоъгълник: със заоблени ъгли 25">
            <a:extLst>
              <a:ext uri="{FF2B5EF4-FFF2-40B4-BE49-F238E27FC236}">
                <a16:creationId xmlns="" xmlns:a16="http://schemas.microsoft.com/office/drawing/2014/main" id="{728DBDCD-B963-F669-2239-E3AB153FA3D2}"/>
              </a:ext>
            </a:extLst>
          </p:cNvPr>
          <p:cNvSpPr/>
          <p:nvPr/>
        </p:nvSpPr>
        <p:spPr>
          <a:xfrm>
            <a:off x="4038599" y="4677346"/>
            <a:ext cx="3726543" cy="75219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Контейнер за долния колонтитул 1">
            <a:extLst>
              <a:ext uri="{FF2B5EF4-FFF2-40B4-BE49-F238E27FC236}">
                <a16:creationId xmlns="" xmlns:a16="http://schemas.microsoft.com/office/drawing/2014/main" id="{1A26501A-CFCF-4765-ADB6-DE11DF60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="" xmlns:a16="http://schemas.microsoft.com/office/drawing/2014/main" id="{F39EFDF1-081E-D5A4-C857-FD4A72113042}"/>
              </a:ext>
            </a:extLst>
          </p:cNvPr>
          <p:cNvSpPr txBox="1"/>
          <p:nvPr/>
        </p:nvSpPr>
        <p:spPr>
          <a:xfrm>
            <a:off x="918055" y="327798"/>
            <a:ext cx="6822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Wets make some sample example in Postman</a:t>
            </a:r>
          </a:p>
        </p:txBody>
      </p:sp>
      <p:sp>
        <p:nvSpPr>
          <p:cNvPr id="7" name="Правоъгълник 6">
            <a:extLst>
              <a:ext uri="{FF2B5EF4-FFF2-40B4-BE49-F238E27FC236}">
                <a16:creationId xmlns="" xmlns:a16="http://schemas.microsoft.com/office/drawing/2014/main" id="{ED3F2EED-6906-A944-44F2-410AEE69183E}"/>
              </a:ext>
            </a:extLst>
          </p:cNvPr>
          <p:cNvSpPr/>
          <p:nvPr/>
        </p:nvSpPr>
        <p:spPr>
          <a:xfrm rot="1172350">
            <a:off x="9900975" y="1901621"/>
            <a:ext cx="1684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POST</a:t>
            </a:r>
            <a:endParaRPr lang="bg-BG" sz="5400" b="1" cap="none" spc="0" dirty="0">
              <a:ln w="12700" cmpd="sng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8" name="Правоъгълник 7">
            <a:extLst>
              <a:ext uri="{FF2B5EF4-FFF2-40B4-BE49-F238E27FC236}">
                <a16:creationId xmlns="" xmlns:a16="http://schemas.microsoft.com/office/drawing/2014/main" id="{2C6FCA37-E682-C3E5-C806-836F1A11E005}"/>
              </a:ext>
            </a:extLst>
          </p:cNvPr>
          <p:cNvSpPr/>
          <p:nvPr/>
        </p:nvSpPr>
        <p:spPr>
          <a:xfrm rot="19905502">
            <a:off x="8529387" y="1209395"/>
            <a:ext cx="1306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GET</a:t>
            </a:r>
            <a:endParaRPr lang="bg-BG" sz="5400" b="1" cap="none" spc="0" dirty="0">
              <a:ln w="12700" cmpd="sng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/>
            </a:endParaRPr>
          </a:p>
        </p:txBody>
      </p:sp>
      <p:sp>
        <p:nvSpPr>
          <p:cNvPr id="9" name="Правоъгълник 8">
            <a:extLst>
              <a:ext uri="{FF2B5EF4-FFF2-40B4-BE49-F238E27FC236}">
                <a16:creationId xmlns="" xmlns:a16="http://schemas.microsoft.com/office/drawing/2014/main" id="{5ED4243D-9617-C716-9449-963F6B33F8A4}"/>
              </a:ext>
            </a:extLst>
          </p:cNvPr>
          <p:cNvSpPr/>
          <p:nvPr/>
        </p:nvSpPr>
        <p:spPr>
          <a:xfrm rot="20784298">
            <a:off x="8625592" y="2736749"/>
            <a:ext cx="13484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PUT</a:t>
            </a:r>
            <a:endParaRPr lang="bg-BG" sz="5400" b="1" cap="none" spc="0" dirty="0">
              <a:ln w="12700" cmpd="sng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sp>
        <p:nvSpPr>
          <p:cNvPr id="10" name="Правоъгълник 9">
            <a:extLst>
              <a:ext uri="{FF2B5EF4-FFF2-40B4-BE49-F238E27FC236}">
                <a16:creationId xmlns="" xmlns:a16="http://schemas.microsoft.com/office/drawing/2014/main" id="{61E66037-2EA4-7B51-960A-5FCA81DC2790}"/>
              </a:ext>
            </a:extLst>
          </p:cNvPr>
          <p:cNvSpPr/>
          <p:nvPr/>
        </p:nvSpPr>
        <p:spPr>
          <a:xfrm rot="20684365">
            <a:off x="9647755" y="3588259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DELETE</a:t>
            </a:r>
            <a:endParaRPr lang="bg-BG" sz="5400" b="1" cap="none" spc="0" dirty="0">
              <a:ln w="12700" cmpd="sng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12" name="Право съединение 11">
            <a:extLst>
              <a:ext uri="{FF2B5EF4-FFF2-40B4-BE49-F238E27FC236}">
                <a16:creationId xmlns="" xmlns:a16="http://schemas.microsoft.com/office/drawing/2014/main" id="{BE2EA5EB-9D4C-DC69-15C4-6920B9C15087}"/>
              </a:ext>
            </a:extLst>
          </p:cNvPr>
          <p:cNvCxnSpPr>
            <a:cxnSpLocks/>
          </p:cNvCxnSpPr>
          <p:nvPr/>
        </p:nvCxnSpPr>
        <p:spPr>
          <a:xfrm>
            <a:off x="8443790" y="753729"/>
            <a:ext cx="0" cy="58087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Правоъгълник 15">
            <a:extLst>
              <a:ext uri="{FF2B5EF4-FFF2-40B4-BE49-F238E27FC236}">
                <a16:creationId xmlns="" xmlns:a16="http://schemas.microsoft.com/office/drawing/2014/main" id="{DCD3B8E8-00DE-C501-1AF5-1364B49FCBE5}"/>
              </a:ext>
            </a:extLst>
          </p:cNvPr>
          <p:cNvSpPr/>
          <p:nvPr/>
        </p:nvSpPr>
        <p:spPr>
          <a:xfrm>
            <a:off x="9444598" y="247626"/>
            <a:ext cx="1829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CRUD</a:t>
            </a:r>
            <a:endParaRPr lang="bg-BG" sz="5400" b="1" cap="none" spc="0" dirty="0">
              <a:ln w="12700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8" name="Картина 17">
            <a:extLst>
              <a:ext uri="{FF2B5EF4-FFF2-40B4-BE49-F238E27FC236}">
                <a16:creationId xmlns="" xmlns:a16="http://schemas.microsoft.com/office/drawing/2014/main" id="{3C064A60-E67E-67BE-65D5-25F95C55D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87" b="96234" l="45536" r="97500">
                        <a14:foregroundMark x1="46607" y1="23849" x2="46607" y2="23849"/>
                        <a14:foregroundMark x1="55714" y1="12552" x2="55714" y2="12552"/>
                        <a14:foregroundMark x1="57321" y1="22176" x2="57321" y2="22176"/>
                        <a14:foregroundMark x1="67321" y1="28452" x2="67321" y2="28452"/>
                        <a14:foregroundMark x1="59821" y1="60251" x2="59821" y2="60251"/>
                        <a14:foregroundMark x1="63036" y1="56904" x2="63036" y2="56904"/>
                        <a14:foregroundMark x1="59643" y1="79916" x2="59643" y2="79916"/>
                        <a14:foregroundMark x1="51071" y1="74059" x2="51071" y2="74059"/>
                        <a14:foregroundMark x1="45893" y1="46862" x2="45893" y2="46862"/>
                        <a14:foregroundMark x1="45714" y1="38912" x2="45714" y2="38912"/>
                        <a14:foregroundMark x1="69821" y1="79498" x2="69821" y2="79498"/>
                        <a14:foregroundMark x1="67679" y1="56485" x2="69286" y2="80335"/>
                        <a14:foregroundMark x1="69286" y1="80335" x2="68214" y2="93305"/>
                        <a14:foregroundMark x1="62857" y1="66946" x2="66964" y2="69874"/>
                        <a14:foregroundMark x1="53036" y1="90795" x2="64286" y2="92887"/>
                        <a14:foregroundMark x1="64286" y1="92887" x2="68036" y2="83682"/>
                        <a14:foregroundMark x1="70714" y1="90377" x2="82321" y2="87029"/>
                        <a14:foregroundMark x1="82321" y1="87029" x2="97500" y2="94979"/>
                        <a14:foregroundMark x1="88393" y1="51464" x2="88393" y2="51464"/>
                        <a14:foregroundMark x1="94643" y1="88703" x2="96429" y2="89958"/>
                        <a14:foregroundMark x1="73750" y1="95397" x2="84643" y2="96234"/>
                        <a14:foregroundMark x1="84643" y1="96234" x2="86071" y2="95397"/>
                        <a14:foregroundMark x1="60000" y1="78243" x2="60000" y2="85356"/>
                        <a14:foregroundMark x1="59643" y1="75732" x2="61071" y2="84937"/>
                        <a14:foregroundMark x1="50000" y1="74895" x2="51964" y2="74477"/>
                        <a14:foregroundMark x1="81250" y1="59414" x2="83571" y2="58996"/>
                        <a14:foregroundMark x1="85357" y1="38494" x2="93571" y2="39749"/>
                        <a14:foregroundMark x1="89107" y1="34310" x2="90357" y2="35983"/>
                        <a14:foregroundMark x1="79464" y1="73640" x2="79643" y2="74895"/>
                        <a14:foregroundMark x1="73750" y1="33891" x2="75714" y2="30126"/>
                        <a14:foregroundMark x1="55179" y1="64017" x2="55000" y2="64017"/>
                        <a14:foregroundMark x1="49643" y1="75314" x2="53393" y2="75732"/>
                        <a14:foregroundMark x1="54286" y1="37657" x2="57321" y2="39749"/>
                      </a14:backgroundRemoval>
                    </a14:imgEffect>
                  </a14:imgLayer>
                </a14:imgProps>
              </a:ext>
            </a:extLst>
          </a:blip>
          <a:srcRect l="44170"/>
          <a:stretch/>
        </p:blipFill>
        <p:spPr>
          <a:xfrm>
            <a:off x="9442951" y="4581525"/>
            <a:ext cx="2977986" cy="2276475"/>
          </a:xfrm>
          <a:prstGeom prst="rect">
            <a:avLst/>
          </a:prstGeom>
        </p:spPr>
      </p:pic>
      <p:pic>
        <p:nvPicPr>
          <p:cNvPr id="20" name="Картина 19">
            <a:extLst>
              <a:ext uri="{FF2B5EF4-FFF2-40B4-BE49-F238E27FC236}">
                <a16:creationId xmlns="" xmlns:a16="http://schemas.microsoft.com/office/drawing/2014/main" id="{B680EBCC-DA5C-ADCF-0391-52DD636BD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83" b="95690" l="3509" r="90351">
                        <a14:foregroundMark x1="32456" y1="35345" x2="32456" y2="35345"/>
                        <a14:foregroundMark x1="57018" y1="70690" x2="50877" y2="26724"/>
                        <a14:foregroundMark x1="50877" y1="26724" x2="44737" y2="25862"/>
                        <a14:foregroundMark x1="75439" y1="32759" x2="40351" y2="36207"/>
                        <a14:foregroundMark x1="64035" y1="62931" x2="39474" y2="33621"/>
                        <a14:foregroundMark x1="74561" y1="51724" x2="64035" y2="68103"/>
                        <a14:foregroundMark x1="17544" y1="35345" x2="20175" y2="73276"/>
                        <a14:foregroundMark x1="32456" y1="84483" x2="75439" y2="67241"/>
                        <a14:foregroundMark x1="75439" y1="67241" x2="75439" y2="41379"/>
                        <a14:foregroundMark x1="4386" y1="50000" x2="3509" y2="55172"/>
                        <a14:foregroundMark x1="42105" y1="92241" x2="50000" y2="93103"/>
                        <a14:foregroundMark x1="90351" y1="58621" x2="87719" y2="42241"/>
                        <a14:foregroundMark x1="42982" y1="93103" x2="49123" y2="95690"/>
                        <a14:foregroundMark x1="42105" y1="11207" x2="54386" y2="16379"/>
                        <a14:foregroundMark x1="28070" y1="75000" x2="51754" y2="53448"/>
                        <a14:foregroundMark x1="35088" y1="57759" x2="43860" y2="46552"/>
                        <a14:foregroundMark x1="41228" y1="9483" x2="53509" y2="112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0266" y="4906584"/>
            <a:ext cx="941345" cy="957860"/>
          </a:xfrm>
          <a:prstGeom prst="rect">
            <a:avLst/>
          </a:prstGeom>
        </p:spPr>
      </p:pic>
      <p:sp>
        <p:nvSpPr>
          <p:cNvPr id="23" name="Стрелка наляво 22">
            <a:extLst>
              <a:ext uri="{FF2B5EF4-FFF2-40B4-BE49-F238E27FC236}">
                <a16:creationId xmlns="" xmlns:a16="http://schemas.microsoft.com/office/drawing/2014/main" id="{90D32046-73FE-8210-F361-931E4623B286}"/>
              </a:ext>
            </a:extLst>
          </p:cNvPr>
          <p:cNvSpPr/>
          <p:nvPr/>
        </p:nvSpPr>
        <p:spPr>
          <a:xfrm>
            <a:off x="2638131" y="1684233"/>
            <a:ext cx="906927" cy="3693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Текстово поле 24">
            <a:extLst>
              <a:ext uri="{FF2B5EF4-FFF2-40B4-BE49-F238E27FC236}">
                <a16:creationId xmlns="" xmlns:a16="http://schemas.microsoft.com/office/drawing/2014/main" id="{F9D12AC9-B9E2-5BFC-EB2D-B8FAB68CC703}"/>
              </a:ext>
            </a:extLst>
          </p:cNvPr>
          <p:cNvSpPr txBox="1"/>
          <p:nvPr/>
        </p:nvSpPr>
        <p:spPr>
          <a:xfrm>
            <a:off x="4135162" y="4705661"/>
            <a:ext cx="6212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Communication for complex entities</a:t>
            </a:r>
            <a:endParaRPr lang="bg-BG" dirty="0">
              <a:solidFill>
                <a:srgbClr val="0066FF"/>
              </a:solidFill>
            </a:endParaRPr>
          </a:p>
          <a:p>
            <a:r>
              <a:rPr lang="en-US" dirty="0">
                <a:solidFill>
                  <a:srgbClr val="0066FF"/>
                </a:solidFill>
              </a:rPr>
              <a:t>is done via JSON objects.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="" xmlns:a16="http://schemas.microsoft.com/office/drawing/2014/main" id="{E02E807D-C0E1-3BFB-E09D-F94B5CA138F1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© 2023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22761049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авоъгълник 4">
            <a:extLst>
              <a:ext uri="{FF2B5EF4-FFF2-40B4-BE49-F238E27FC236}">
                <a16:creationId xmlns="" xmlns:a16="http://schemas.microsoft.com/office/drawing/2014/main" id="{4057B30F-42B3-41CE-9348-0BBD7BE44556}"/>
              </a:ext>
            </a:extLst>
          </p:cNvPr>
          <p:cNvSpPr/>
          <p:nvPr/>
        </p:nvSpPr>
        <p:spPr>
          <a:xfrm>
            <a:off x="4432909" y="-52758"/>
            <a:ext cx="433413" cy="6963512"/>
          </a:xfrm>
          <a:prstGeom prst="rect">
            <a:avLst/>
          </a:prstGeom>
          <a:solidFill>
            <a:schemeClr val="tx2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92FC9C54-16BE-4892-8398-66B0D412C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572000" cy="6858001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="" xmlns:a16="http://schemas.microsoft.com/office/drawing/2014/main" id="{133C960E-C153-4850-ABB6-0CA3BC14A33E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© 2023 Amadeus IT Group and its affiliates and subsidiaries</a:t>
            </a:r>
          </a:p>
        </p:txBody>
      </p:sp>
      <p:pic>
        <p:nvPicPr>
          <p:cNvPr id="8" name="Картина 7">
            <a:extLst>
              <a:ext uri="{FF2B5EF4-FFF2-40B4-BE49-F238E27FC236}">
                <a16:creationId xmlns="" xmlns:a16="http://schemas.microsoft.com/office/drawing/2014/main" id="{A5B660C4-1B4E-4D38-B55E-B41E311DD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357" l="2643" r="90000">
                        <a14:foregroundMark x1="31500" y1="35548" x2="31500" y2="35548"/>
                        <a14:foregroundMark x1="57036" y1="35952" x2="57036" y2="35952"/>
                        <a14:foregroundMark x1="30571" y1="86000" x2="56179" y2="85143"/>
                        <a14:foregroundMark x1="56179" y1="85143" x2="63500" y2="86405"/>
                        <a14:foregroundMark x1="11500" y1="62000" x2="2643" y2="91238"/>
                        <a14:foregroundMark x1="2643" y1="91238" x2="5321" y2="95643"/>
                        <a14:foregroundMark x1="22250" y1="73690" x2="15786" y2="95238"/>
                        <a14:foregroundMark x1="15786" y1="95238" x2="15786" y2="95238"/>
                        <a14:foregroundMark x1="25321" y1="96262" x2="50571" y2="95024"/>
                        <a14:foregroundMark x1="50571" y1="95024" x2="50571" y2="95024"/>
                        <a14:foregroundMark x1="32393" y1="36357" x2="58179" y2="34500"/>
                        <a14:foregroundMark x1="58179" y1="34500" x2="64107" y2="37167"/>
                        <a14:foregroundMark x1="6857" y1="98929" x2="17536" y2="97286"/>
                        <a14:foregroundMark x1="17536" y1="97286" x2="40643" y2="99548"/>
                        <a14:foregroundMark x1="40643" y1="99548" x2="50821" y2="97357"/>
                        <a14:foregroundMark x1="50821" y1="97357" x2="68393" y2="90095"/>
                        <a14:foregroundMark x1="29036" y1="58929" x2="29036" y2="49071"/>
                        <a14:foregroundMark x1="28107" y1="52143" x2="27786" y2="50500"/>
                        <a14:foregroundMark x1="27786" y1="53786" x2="27500" y2="48452"/>
                        <a14:foregroundMark x1="28393" y1="51333" x2="28107" y2="47833"/>
                        <a14:backgroundMark x1="27733" y1="49708" x2="28286" y2="50714"/>
                        <a14:backgroundMark x1="24107" y1="43119" x2="27366" y2="49043"/>
                        <a14:backgroundMark x1="27495" y1="51440" x2="21750" y2="56714"/>
                        <a14:backgroundMark x1="28286" y1="50714" x2="27810" y2="51151"/>
                        <a14:backgroundMark x1="21750" y1="56714" x2="9964" y2="57476"/>
                        <a14:backgroundMark x1="9964" y1="57476" x2="2071" y2="63024"/>
                        <a14:backgroundMark x1="2071" y1="63024" x2="107" y2="65690"/>
                        <a14:backgroundMark x1="21321" y1="68357" x2="25964" y2="65905"/>
                        <a14:backgroundMark x1="46571" y1="92357" x2="56714" y2="90310"/>
                        <a14:backgroundMark x1="56714" y1="90310" x2="56714" y2="90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58"/>
            <a:ext cx="4572000" cy="6963512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="" xmlns:a16="http://schemas.microsoft.com/office/drawing/2014/main" id="{81F41FBC-0A38-D85A-EC3E-7A856A589515}"/>
              </a:ext>
            </a:extLst>
          </p:cNvPr>
          <p:cNvSpPr/>
          <p:nvPr/>
        </p:nvSpPr>
        <p:spPr>
          <a:xfrm>
            <a:off x="4707425" y="-3"/>
            <a:ext cx="310540" cy="6963512"/>
          </a:xfrm>
          <a:prstGeom prst="rect">
            <a:avLst/>
          </a:prstGeom>
          <a:solidFill>
            <a:schemeClr val="tx2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авоъгълник 1">
            <a:extLst>
              <a:ext uri="{FF2B5EF4-FFF2-40B4-BE49-F238E27FC236}">
                <a16:creationId xmlns="" xmlns:a16="http://schemas.microsoft.com/office/drawing/2014/main" id="{5523AFC9-2E4F-6BD2-32EB-8C8043955FBD}"/>
              </a:ext>
            </a:extLst>
          </p:cNvPr>
          <p:cNvSpPr/>
          <p:nvPr/>
        </p:nvSpPr>
        <p:spPr>
          <a:xfrm>
            <a:off x="2223178" y="1353942"/>
            <a:ext cx="3166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  <a:endParaRPr lang="bg-BG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="" xmlns:a16="http://schemas.microsoft.com/office/drawing/2014/main" id="{ED3D19A8-043C-83B8-63E8-1E0AD0ACD8A8}"/>
              </a:ext>
            </a:extLst>
          </p:cNvPr>
          <p:cNvSpPr txBox="1"/>
          <p:nvPr/>
        </p:nvSpPr>
        <p:spPr>
          <a:xfrm>
            <a:off x="3806592" y="2760642"/>
            <a:ext cx="6168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your attention!</a:t>
            </a:r>
          </a:p>
        </p:txBody>
      </p:sp>
      <p:sp>
        <p:nvSpPr>
          <p:cNvPr id="6" name="Контейнер за долния колонтитул 1">
            <a:extLst>
              <a:ext uri="{FF2B5EF4-FFF2-40B4-BE49-F238E27FC236}">
                <a16:creationId xmlns="" xmlns:a16="http://schemas.microsoft.com/office/drawing/2014/main" id="{A8821F5D-E41F-AFEA-500E-62AD3225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2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="" xmlns:a16="http://schemas.microsoft.com/office/drawing/2014/main" id="{0A160DA9-5874-40F1-7973-683AD61EA1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r="15113"/>
          <a:stretch/>
        </p:blipFill>
        <p:spPr>
          <a:xfrm>
            <a:off x="4764505" y="0"/>
            <a:ext cx="7427495" cy="6858000"/>
          </a:xfrm>
          <a:prstGeom prst="rect">
            <a:avLst/>
          </a:prstGeom>
          <a:effectLst>
            <a:glow rad="127000">
              <a:schemeClr val="accent1">
                <a:alpha val="30000"/>
              </a:schemeClr>
            </a:glow>
          </a:effectLst>
        </p:spPr>
      </p:pic>
      <p:cxnSp>
        <p:nvCxnSpPr>
          <p:cNvPr id="4" name="Право съединение 3">
            <a:extLst>
              <a:ext uri="{FF2B5EF4-FFF2-40B4-BE49-F238E27FC236}">
                <a16:creationId xmlns="" xmlns:a16="http://schemas.microsoft.com/office/drawing/2014/main" id="{5DD9F722-D7FF-4744-1587-3D835CFCEA9B}"/>
              </a:ext>
            </a:extLst>
          </p:cNvPr>
          <p:cNvCxnSpPr>
            <a:cxnSpLocks/>
          </p:cNvCxnSpPr>
          <p:nvPr/>
        </p:nvCxnSpPr>
        <p:spPr>
          <a:xfrm>
            <a:off x="4764505" y="0"/>
            <a:ext cx="12895" cy="7012671"/>
          </a:xfrm>
          <a:prstGeom prst="line">
            <a:avLst/>
          </a:prstGeom>
          <a:ln w="57150">
            <a:solidFill>
              <a:srgbClr val="0066FF">
                <a:alpha val="42000"/>
              </a:srgb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Правоъгълник 7">
            <a:extLst>
              <a:ext uri="{FF2B5EF4-FFF2-40B4-BE49-F238E27FC236}">
                <a16:creationId xmlns="" xmlns:a16="http://schemas.microsoft.com/office/drawing/2014/main" id="{9582BAE3-B11D-32A5-A260-97F55827C324}"/>
              </a:ext>
            </a:extLst>
          </p:cNvPr>
          <p:cNvSpPr/>
          <p:nvPr/>
        </p:nvSpPr>
        <p:spPr>
          <a:xfrm>
            <a:off x="217561" y="579604"/>
            <a:ext cx="4559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Any questions?</a:t>
            </a:r>
            <a:endParaRPr lang="bg-BG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Правоъгълник 8">
            <a:extLst>
              <a:ext uri="{FF2B5EF4-FFF2-40B4-BE49-F238E27FC236}">
                <a16:creationId xmlns="" xmlns:a16="http://schemas.microsoft.com/office/drawing/2014/main" id="{FDF3275A-9B60-ED81-B7AC-7AB918F3D002}"/>
              </a:ext>
            </a:extLst>
          </p:cNvPr>
          <p:cNvSpPr/>
          <p:nvPr/>
        </p:nvSpPr>
        <p:spPr>
          <a:xfrm>
            <a:off x="135391" y="1794130"/>
            <a:ext cx="4724178" cy="36625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Contacts:</a:t>
            </a:r>
            <a:endParaRPr lang="bg-BG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Valeri</a:t>
            </a:r>
            <a:r>
              <a:rPr lang="bg-BG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000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Banev</a:t>
            </a:r>
            <a:endParaRPr lang="bg-BG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+359886 11 44 72 </a:t>
            </a:r>
          </a:p>
          <a:p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v</a:t>
            </a:r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aleri_bv@abv.bg</a:t>
            </a:r>
          </a:p>
          <a:p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https://gitlab.edu.reachup</a:t>
            </a:r>
            <a:endParaRPr lang="bg-BG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.bg/</a:t>
            </a:r>
            <a:r>
              <a:rPr lang="en-US" sz="32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valeri_bv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Контейнер за долния колонтитул 1">
            <a:extLst>
              <a:ext uri="{FF2B5EF4-FFF2-40B4-BE49-F238E27FC236}">
                <a16:creationId xmlns="" xmlns:a16="http://schemas.microsoft.com/office/drawing/2014/main" id="{F35201C3-0152-BC47-995E-E5F9F9C9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rgbClr val="0066FF"/>
                </a:solidFill>
              </a:rPr>
              <a:t>AmadeusITGroup</a:t>
            </a:r>
            <a:endParaRPr lang="bg-BG" dirty="0">
              <a:solidFill>
                <a:srgbClr val="0066FF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="" xmlns:a16="http://schemas.microsoft.com/office/drawing/2014/main" id="{1B290199-BDBD-5ED7-9252-6D393FC56896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0066FF"/>
                </a:solidFill>
              </a:rPr>
              <a:t>© 2023 Amadeus IT Group and its affiliates and subsidiaries</a:t>
            </a:r>
          </a:p>
        </p:txBody>
      </p:sp>
      <p:pic>
        <p:nvPicPr>
          <p:cNvPr id="13" name="Картина 12">
            <a:extLst>
              <a:ext uri="{FF2B5EF4-FFF2-40B4-BE49-F238E27FC236}">
                <a16:creationId xmlns="" xmlns:a16="http://schemas.microsoft.com/office/drawing/2014/main" id="{D266404B-6BA2-0B77-639C-5B8F86DE7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1" y="3501794"/>
            <a:ext cx="385604" cy="385604"/>
          </a:xfrm>
          <a:prstGeom prst="rect">
            <a:avLst/>
          </a:prstGeom>
        </p:spPr>
      </p:pic>
      <p:pic>
        <p:nvPicPr>
          <p:cNvPr id="15" name="Картина 14">
            <a:extLst>
              <a:ext uri="{FF2B5EF4-FFF2-40B4-BE49-F238E27FC236}">
                <a16:creationId xmlns="" xmlns:a16="http://schemas.microsoft.com/office/drawing/2014/main" id="{AFFF0558-4C25-D0AB-A383-B8A27DCA39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1" y="3960627"/>
            <a:ext cx="385604" cy="3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олния колонтитул 1">
            <a:extLst>
              <a:ext uri="{FF2B5EF4-FFF2-40B4-BE49-F238E27FC236}">
                <a16:creationId xmlns="" xmlns:a16="http://schemas.microsoft.com/office/drawing/2014/main" id="{B429DC8B-798C-40C4-857E-ACA409ABB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AmadeusITGroup</a:t>
            </a:r>
            <a:endParaRPr lang="bg-BG"/>
          </a:p>
        </p:txBody>
      </p:sp>
      <p:pic>
        <p:nvPicPr>
          <p:cNvPr id="4" name="Картина 3">
            <a:extLst>
              <a:ext uri="{FF2B5EF4-FFF2-40B4-BE49-F238E27FC236}">
                <a16:creationId xmlns="" xmlns:a16="http://schemas.microsoft.com/office/drawing/2014/main" id="{56C1F259-FBD9-8A97-CA00-4D471DE40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3" r="15113"/>
          <a:stretch/>
        </p:blipFill>
        <p:spPr>
          <a:xfrm>
            <a:off x="0" y="0"/>
            <a:ext cx="6996467" cy="6858000"/>
          </a:xfrm>
          <a:prstGeom prst="rect">
            <a:avLst/>
          </a:prstGeom>
          <a:effectLst>
            <a:glow rad="127000">
              <a:schemeClr val="accent1">
                <a:alpha val="3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2928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3D модел 9" descr="Airplane">
                <a:extLst>
                  <a:ext uri="{FF2B5EF4-FFF2-40B4-BE49-F238E27FC236}">
                    <a16:creationId xmlns:a16="http://schemas.microsoft.com/office/drawing/2014/main" id="{802AB8D1-CC3C-4F9C-AA04-6812FD8E3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8483425"/>
                  </p:ext>
                </p:extLst>
              </p:nvPr>
            </p:nvGraphicFramePr>
            <p:xfrm>
              <a:off x="-293896" y="4481891"/>
              <a:ext cx="5959147" cy="20317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59147" cy="203179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461250" ay="2797323" az="-3181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62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модел 9" descr="Airplane">
                <a:extLst>
                  <a:ext uri="{FF2B5EF4-FFF2-40B4-BE49-F238E27FC236}">
                    <a16:creationId xmlns="" xmlns:a16="http://schemas.microsoft.com/office/drawing/2014/main" id="{802AB8D1-CC3C-4F9C-AA04-6812FD8E3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93896" y="4481891"/>
                <a:ext cx="5959147" cy="203179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Правоъгълник 3">
            <a:extLst>
              <a:ext uri="{FF2B5EF4-FFF2-40B4-BE49-F238E27FC236}">
                <a16:creationId xmlns="" xmlns:a16="http://schemas.microsoft.com/office/drawing/2014/main" id="{AB8A5C31-C160-49A9-B31B-757C6E6620C6}"/>
              </a:ext>
            </a:extLst>
          </p:cNvPr>
          <p:cNvSpPr/>
          <p:nvPr/>
        </p:nvSpPr>
        <p:spPr>
          <a:xfrm>
            <a:off x="2242793" y="1833236"/>
            <a:ext cx="712573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Please feel free to ask questions </a:t>
            </a:r>
          </a:p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at any point of the presentation</a:t>
            </a:r>
          </a:p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during the flight.</a:t>
            </a:r>
          </a:p>
        </p:txBody>
      </p:sp>
      <p:sp>
        <p:nvSpPr>
          <p:cNvPr id="2" name="Правоъгълник 1">
            <a:extLst>
              <a:ext uri="{FF2B5EF4-FFF2-40B4-BE49-F238E27FC236}">
                <a16:creationId xmlns="" xmlns:a16="http://schemas.microsoft.com/office/drawing/2014/main" id="{3F78873D-86CA-ABBC-EF07-5AE2BBE0E6AB}"/>
              </a:ext>
            </a:extLst>
          </p:cNvPr>
          <p:cNvSpPr/>
          <p:nvPr/>
        </p:nvSpPr>
        <p:spPr>
          <a:xfrm rot="2578283">
            <a:off x="9016835" y="3474873"/>
            <a:ext cx="688403" cy="9815946"/>
          </a:xfrm>
          <a:prstGeom prst="rect">
            <a:avLst/>
          </a:prstGeom>
          <a:solidFill>
            <a:srgbClr val="E6E6E6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авоъгълник 2">
            <a:extLst>
              <a:ext uri="{FF2B5EF4-FFF2-40B4-BE49-F238E27FC236}">
                <a16:creationId xmlns="" xmlns:a16="http://schemas.microsoft.com/office/drawing/2014/main" id="{8F31F8B3-467C-2403-4F36-B06D50E210FA}"/>
              </a:ext>
            </a:extLst>
          </p:cNvPr>
          <p:cNvSpPr/>
          <p:nvPr/>
        </p:nvSpPr>
        <p:spPr>
          <a:xfrm rot="2578283">
            <a:off x="8721669" y="3113613"/>
            <a:ext cx="688403" cy="9815946"/>
          </a:xfrm>
          <a:prstGeom prst="rect">
            <a:avLst/>
          </a:prstGeom>
          <a:solidFill>
            <a:schemeClr val="accent2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авоъгълник 4">
            <a:extLst>
              <a:ext uri="{FF2B5EF4-FFF2-40B4-BE49-F238E27FC236}">
                <a16:creationId xmlns="" xmlns:a16="http://schemas.microsoft.com/office/drawing/2014/main" id="{3F385B55-E70D-053C-4420-C6EA20EEA673}"/>
              </a:ext>
            </a:extLst>
          </p:cNvPr>
          <p:cNvSpPr/>
          <p:nvPr/>
        </p:nvSpPr>
        <p:spPr>
          <a:xfrm rot="2578283">
            <a:off x="8789686" y="2428329"/>
            <a:ext cx="552371" cy="9815946"/>
          </a:xfrm>
          <a:prstGeom prst="rect">
            <a:avLst/>
          </a:prstGeom>
          <a:solidFill>
            <a:srgbClr val="C00000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id="{133C960E-C153-4850-ABB6-0CA3BC14A33E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© 2023 Amadeus IT Group and its affiliates and subsidiaries</a:t>
            </a:r>
          </a:p>
        </p:txBody>
      </p:sp>
      <p:sp>
        <p:nvSpPr>
          <p:cNvPr id="6" name="Контейнер за долния колонтитул 1">
            <a:extLst>
              <a:ext uri="{FF2B5EF4-FFF2-40B4-BE49-F238E27FC236}">
                <a16:creationId xmlns="" xmlns:a16="http://schemas.microsoft.com/office/drawing/2014/main" id="{537BEA29-22AA-B609-64FF-A6ADAE45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778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авоъгълник 6">
            <a:extLst>
              <a:ext uri="{FF2B5EF4-FFF2-40B4-BE49-F238E27FC236}">
                <a16:creationId xmlns="" xmlns:a16="http://schemas.microsoft.com/office/drawing/2014/main" id="{F6FCE842-01F2-ED12-8E6A-8CDCB9A91CE4}"/>
              </a:ext>
            </a:extLst>
          </p:cNvPr>
          <p:cNvSpPr/>
          <p:nvPr/>
        </p:nvSpPr>
        <p:spPr>
          <a:xfrm rot="2578283">
            <a:off x="9016835" y="3474873"/>
            <a:ext cx="688403" cy="9815946"/>
          </a:xfrm>
          <a:prstGeom prst="rect">
            <a:avLst/>
          </a:prstGeom>
          <a:solidFill>
            <a:srgbClr val="E6E6E6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авоъгълник 7">
            <a:extLst>
              <a:ext uri="{FF2B5EF4-FFF2-40B4-BE49-F238E27FC236}">
                <a16:creationId xmlns="" xmlns:a16="http://schemas.microsoft.com/office/drawing/2014/main" id="{2038B3FA-3683-6471-38A9-574F7F58F02F}"/>
              </a:ext>
            </a:extLst>
          </p:cNvPr>
          <p:cNvSpPr/>
          <p:nvPr/>
        </p:nvSpPr>
        <p:spPr>
          <a:xfrm rot="2578283">
            <a:off x="8721669" y="3113613"/>
            <a:ext cx="688403" cy="9815946"/>
          </a:xfrm>
          <a:prstGeom prst="rect">
            <a:avLst/>
          </a:prstGeom>
          <a:solidFill>
            <a:schemeClr val="accent2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авоъгълник 10">
            <a:extLst>
              <a:ext uri="{FF2B5EF4-FFF2-40B4-BE49-F238E27FC236}">
                <a16:creationId xmlns="" xmlns:a16="http://schemas.microsoft.com/office/drawing/2014/main" id="{2C386BE9-4A0A-82FC-79D3-13C4DB1AEF81}"/>
              </a:ext>
            </a:extLst>
          </p:cNvPr>
          <p:cNvSpPr/>
          <p:nvPr/>
        </p:nvSpPr>
        <p:spPr>
          <a:xfrm rot="2578283">
            <a:off x="8789686" y="2428329"/>
            <a:ext cx="552371" cy="9815946"/>
          </a:xfrm>
          <a:prstGeom prst="rect">
            <a:avLst/>
          </a:prstGeom>
          <a:solidFill>
            <a:srgbClr val="C00000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id="{133C960E-C153-4850-ABB6-0CA3BC14A33E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© 2023 Amadeus IT Group and its affiliates and subsidiaries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3D модел 9" descr="Airplane">
                <a:extLst>
                  <a:ext uri="{FF2B5EF4-FFF2-40B4-BE49-F238E27FC236}">
                    <a16:creationId xmlns:a16="http://schemas.microsoft.com/office/drawing/2014/main" id="{802AB8D1-CC3C-4F9C-AA04-6812FD8E3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760247"/>
                  </p:ext>
                </p:extLst>
              </p:nvPr>
            </p:nvGraphicFramePr>
            <p:xfrm>
              <a:off x="164864" y="3614040"/>
              <a:ext cx="7065161" cy="27581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065161" cy="275817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085" ay="2245810" az="-1237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8813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модел 9" descr="Airplane">
                <a:extLst>
                  <a:ext uri="{FF2B5EF4-FFF2-40B4-BE49-F238E27FC236}">
                    <a16:creationId xmlns="" xmlns:a16="http://schemas.microsoft.com/office/drawing/2014/main" id="{802AB8D1-CC3C-4F9C-AA04-6812FD8E3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864" y="3614040"/>
                <a:ext cx="7065161" cy="275817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Правоъгълник 16">
            <a:extLst>
              <a:ext uri="{FF2B5EF4-FFF2-40B4-BE49-F238E27FC236}">
                <a16:creationId xmlns="" xmlns:a16="http://schemas.microsoft.com/office/drawing/2014/main" id="{89B806C7-5E47-55CC-EB1B-7B55327ADE54}"/>
              </a:ext>
            </a:extLst>
          </p:cNvPr>
          <p:cNvSpPr/>
          <p:nvPr/>
        </p:nvSpPr>
        <p:spPr>
          <a:xfrm>
            <a:off x="1769042" y="1026689"/>
            <a:ext cx="2665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Content:</a:t>
            </a:r>
            <a:endParaRPr lang="bg-BG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="" xmlns:a16="http://schemas.microsoft.com/office/drawing/2014/main" id="{C817818D-7DDB-E825-73D9-573E89E64341}"/>
              </a:ext>
            </a:extLst>
          </p:cNvPr>
          <p:cNvSpPr txBox="1"/>
          <p:nvPr/>
        </p:nvSpPr>
        <p:spPr>
          <a:xfrm>
            <a:off x="2448876" y="2164984"/>
            <a:ext cx="39716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Project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Rest API fast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Application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Postman demo </a:t>
            </a:r>
          </a:p>
        </p:txBody>
      </p:sp>
      <p:sp>
        <p:nvSpPr>
          <p:cNvPr id="2" name="Контейнер за долния колонтитул 1">
            <a:extLst>
              <a:ext uri="{FF2B5EF4-FFF2-40B4-BE49-F238E27FC236}">
                <a16:creationId xmlns="" xmlns:a16="http://schemas.microsoft.com/office/drawing/2014/main" id="{48CD741F-C23B-52F3-7F4E-6FB40734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329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="" xmlns:a16="http://schemas.microsoft.com/office/drawing/2014/main" id="{133C960E-C153-4850-ABB6-0CA3BC14A33E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© 2023 Amadeus IT Group and its affiliates and subsidiaries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3D модел 9" descr="Airplane">
                <a:extLst>
                  <a:ext uri="{FF2B5EF4-FFF2-40B4-BE49-F238E27FC236}">
                    <a16:creationId xmlns:a16="http://schemas.microsoft.com/office/drawing/2014/main" id="{802AB8D1-CC3C-4F9C-AA04-6812FD8E3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74668"/>
                  </p:ext>
                </p:extLst>
              </p:nvPr>
            </p:nvGraphicFramePr>
            <p:xfrm>
              <a:off x="5370990" y="2505077"/>
              <a:ext cx="6581601" cy="364797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81601" cy="364797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9436274" ay="-1746622" az="-100897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201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модел 9" descr="Airplane">
                <a:extLst>
                  <a:ext uri="{FF2B5EF4-FFF2-40B4-BE49-F238E27FC236}">
                    <a16:creationId xmlns="" xmlns:a16="http://schemas.microsoft.com/office/drawing/2014/main" id="{802AB8D1-CC3C-4F9C-AA04-6812FD8E3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0990" y="2505077"/>
                <a:ext cx="6581601" cy="364797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Правоъгълник 11">
            <a:extLst>
              <a:ext uri="{FF2B5EF4-FFF2-40B4-BE49-F238E27FC236}">
                <a16:creationId xmlns="" xmlns:a16="http://schemas.microsoft.com/office/drawing/2014/main" id="{B8F3A94C-6829-B82F-439B-55D90EF5299D}"/>
              </a:ext>
            </a:extLst>
          </p:cNvPr>
          <p:cNvSpPr/>
          <p:nvPr/>
        </p:nvSpPr>
        <p:spPr>
          <a:xfrm>
            <a:off x="721274" y="96814"/>
            <a:ext cx="60801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Okay, Let`s start our </a:t>
            </a:r>
          </a:p>
          <a:p>
            <a:pPr algn="ctr"/>
            <a:endParaRPr lang="bg-BG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Картина 1">
            <a:extLst>
              <a:ext uri="{FF2B5EF4-FFF2-40B4-BE49-F238E27FC236}">
                <a16:creationId xmlns="" xmlns:a16="http://schemas.microsoft.com/office/drawing/2014/main" id="{9B969014-538B-9B59-E4C9-4946300C1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40" y="2227823"/>
            <a:ext cx="2028825" cy="43529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Текстово поле 2">
            <a:extLst>
              <a:ext uri="{FF2B5EF4-FFF2-40B4-BE49-F238E27FC236}">
                <a16:creationId xmlns="" xmlns:a16="http://schemas.microsoft.com/office/drawing/2014/main" id="{B606DD2B-99B4-89BC-9E67-A6581E976D66}"/>
              </a:ext>
            </a:extLst>
          </p:cNvPr>
          <p:cNvSpPr txBox="1"/>
          <p:nvPr/>
        </p:nvSpPr>
        <p:spPr>
          <a:xfrm>
            <a:off x="859840" y="1851140"/>
            <a:ext cx="175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structure</a:t>
            </a:r>
          </a:p>
          <a:p>
            <a:endParaRPr lang="en-US" dirty="0"/>
          </a:p>
        </p:txBody>
      </p:sp>
      <p:sp>
        <p:nvSpPr>
          <p:cNvPr id="4" name="Текстово поле 3">
            <a:extLst>
              <a:ext uri="{FF2B5EF4-FFF2-40B4-BE49-F238E27FC236}">
                <a16:creationId xmlns="" xmlns:a16="http://schemas.microsoft.com/office/drawing/2014/main" id="{52AFB6C9-FC5B-419C-DF35-E2092CC27C0E}"/>
              </a:ext>
            </a:extLst>
          </p:cNvPr>
          <p:cNvSpPr txBox="1"/>
          <p:nvPr/>
        </p:nvSpPr>
        <p:spPr>
          <a:xfrm>
            <a:off x="3341111" y="1869163"/>
            <a:ext cx="40679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Algorithm and logic.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Custom Exception Handler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Migration Service for updating database at building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controllers for the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DTO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Entity objects in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Repo for the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Contains service methods and converting entity from DB to mirror object for transfer.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Право съединение 17">
            <a:extLst>
              <a:ext uri="{FF2B5EF4-FFF2-40B4-BE49-F238E27FC236}">
                <a16:creationId xmlns="" xmlns:a16="http://schemas.microsoft.com/office/drawing/2014/main" id="{C6AAA055-6680-A3A4-0502-90DC412158FF}"/>
              </a:ext>
            </a:extLst>
          </p:cNvPr>
          <p:cNvCxnSpPr/>
          <p:nvPr/>
        </p:nvCxnSpPr>
        <p:spPr>
          <a:xfrm flipV="1">
            <a:off x="2324100" y="2042160"/>
            <a:ext cx="1143000" cy="1135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аво съединение 18">
            <a:extLst>
              <a:ext uri="{FF2B5EF4-FFF2-40B4-BE49-F238E27FC236}">
                <a16:creationId xmlns="" xmlns:a16="http://schemas.microsoft.com/office/drawing/2014/main" id="{FCA72DB8-4269-CF5C-2B14-1DFE29EC101D}"/>
              </a:ext>
            </a:extLst>
          </p:cNvPr>
          <p:cNvCxnSpPr>
            <a:cxnSpLocks/>
          </p:cNvCxnSpPr>
          <p:nvPr/>
        </p:nvCxnSpPr>
        <p:spPr>
          <a:xfrm flipV="1">
            <a:off x="2545080" y="2572108"/>
            <a:ext cx="922020" cy="7242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аво съединение 21">
            <a:extLst>
              <a:ext uri="{FF2B5EF4-FFF2-40B4-BE49-F238E27FC236}">
                <a16:creationId xmlns="" xmlns:a16="http://schemas.microsoft.com/office/drawing/2014/main" id="{0B7C2DB6-4959-B482-BE24-35CAC9F0B4F2}"/>
              </a:ext>
            </a:extLst>
          </p:cNvPr>
          <p:cNvCxnSpPr>
            <a:cxnSpLocks/>
          </p:cNvCxnSpPr>
          <p:nvPr/>
        </p:nvCxnSpPr>
        <p:spPr>
          <a:xfrm flipV="1">
            <a:off x="2545080" y="2874154"/>
            <a:ext cx="922020" cy="4222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аво съединение 24">
            <a:extLst>
              <a:ext uri="{FF2B5EF4-FFF2-40B4-BE49-F238E27FC236}">
                <a16:creationId xmlns="" xmlns:a16="http://schemas.microsoft.com/office/drawing/2014/main" id="{57BB0B53-82C9-50F6-0802-1B6121076991}"/>
              </a:ext>
            </a:extLst>
          </p:cNvPr>
          <p:cNvCxnSpPr>
            <a:cxnSpLocks/>
          </p:cNvCxnSpPr>
          <p:nvPr/>
        </p:nvCxnSpPr>
        <p:spPr>
          <a:xfrm>
            <a:off x="2415540" y="3521825"/>
            <a:ext cx="1051560" cy="1586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аво съединение 27">
            <a:extLst>
              <a:ext uri="{FF2B5EF4-FFF2-40B4-BE49-F238E27FC236}">
                <a16:creationId xmlns="" xmlns:a16="http://schemas.microsoft.com/office/drawing/2014/main" id="{4DAF8E65-5379-E266-BBAD-54C19F21ED1E}"/>
              </a:ext>
            </a:extLst>
          </p:cNvPr>
          <p:cNvCxnSpPr>
            <a:cxnSpLocks/>
          </p:cNvCxnSpPr>
          <p:nvPr/>
        </p:nvCxnSpPr>
        <p:spPr>
          <a:xfrm>
            <a:off x="2044304" y="3771900"/>
            <a:ext cx="1422796" cy="4798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аво съединение 30">
            <a:extLst>
              <a:ext uri="{FF2B5EF4-FFF2-40B4-BE49-F238E27FC236}">
                <a16:creationId xmlns="" xmlns:a16="http://schemas.microsoft.com/office/drawing/2014/main" id="{3D5F1905-DE70-B129-A6C1-E08F76E3BF4F}"/>
              </a:ext>
            </a:extLst>
          </p:cNvPr>
          <p:cNvCxnSpPr>
            <a:cxnSpLocks/>
          </p:cNvCxnSpPr>
          <p:nvPr/>
        </p:nvCxnSpPr>
        <p:spPr>
          <a:xfrm>
            <a:off x="2125980" y="3915295"/>
            <a:ext cx="1341120" cy="8624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аво съединение 33">
            <a:extLst>
              <a:ext uri="{FF2B5EF4-FFF2-40B4-BE49-F238E27FC236}">
                <a16:creationId xmlns="" xmlns:a16="http://schemas.microsoft.com/office/drawing/2014/main" id="{063F822C-CD90-47CB-1D25-67A2CB11C03C}"/>
              </a:ext>
            </a:extLst>
          </p:cNvPr>
          <p:cNvCxnSpPr>
            <a:cxnSpLocks/>
          </p:cNvCxnSpPr>
          <p:nvPr/>
        </p:nvCxnSpPr>
        <p:spPr>
          <a:xfrm>
            <a:off x="2324100" y="4170581"/>
            <a:ext cx="1143000" cy="11786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аво съединение 36">
            <a:extLst>
              <a:ext uri="{FF2B5EF4-FFF2-40B4-BE49-F238E27FC236}">
                <a16:creationId xmlns="" xmlns:a16="http://schemas.microsoft.com/office/drawing/2014/main" id="{226689D9-54F6-B599-1553-772FFB9AD9A7}"/>
              </a:ext>
            </a:extLst>
          </p:cNvPr>
          <p:cNvCxnSpPr>
            <a:cxnSpLocks/>
          </p:cNvCxnSpPr>
          <p:nvPr/>
        </p:nvCxnSpPr>
        <p:spPr>
          <a:xfrm>
            <a:off x="2194560" y="4343236"/>
            <a:ext cx="1272540" cy="15394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ово поле 40">
            <a:extLst>
              <a:ext uri="{FF2B5EF4-FFF2-40B4-BE49-F238E27FC236}">
                <a16:creationId xmlns="" xmlns:a16="http://schemas.microsoft.com/office/drawing/2014/main" id="{2F8C1940-AF0B-ECD0-D887-C5F8F96975C5}"/>
              </a:ext>
            </a:extLst>
          </p:cNvPr>
          <p:cNvSpPr txBox="1"/>
          <p:nvPr/>
        </p:nvSpPr>
        <p:spPr>
          <a:xfrm>
            <a:off x="4692439" y="789311"/>
            <a:ext cx="6389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bg-BG"/>
            </a:defPPr>
            <a:lvl1pPr algn="ctr">
              <a:defRPr sz="5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dirty="0"/>
              <a:t>app and take a plane!</a:t>
            </a:r>
          </a:p>
        </p:txBody>
      </p:sp>
      <p:sp>
        <p:nvSpPr>
          <p:cNvPr id="5" name="Контейнер за долния колонтитул 1">
            <a:extLst>
              <a:ext uri="{FF2B5EF4-FFF2-40B4-BE49-F238E27FC236}">
                <a16:creationId xmlns="" xmlns:a16="http://schemas.microsoft.com/office/drawing/2014/main" id="{9435BA7B-EC43-863D-76F8-4F76CFE6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788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3D модел 5" descr="Airplane">
                <a:extLst>
                  <a:ext uri="{FF2B5EF4-FFF2-40B4-BE49-F238E27FC236}">
                    <a16:creationId xmlns:a16="http://schemas.microsoft.com/office/drawing/2014/main" id="{3CAE8D4E-6EF7-4009-B144-F864353E9D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075838"/>
                  </p:ext>
                </p:extLst>
              </p:nvPr>
            </p:nvGraphicFramePr>
            <p:xfrm>
              <a:off x="7245866" y="-2676360"/>
              <a:ext cx="9892267" cy="76917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92267" cy="7691766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420679" ay="-2409087" az="-2539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953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модел 5" descr="Airplane">
                <a:extLst>
                  <a:ext uri="{FF2B5EF4-FFF2-40B4-BE49-F238E27FC236}">
                    <a16:creationId xmlns="" xmlns:a16="http://schemas.microsoft.com/office/drawing/2014/main" id="{3CAE8D4E-6EF7-4009-B144-F864353E9D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5866" y="-2676360"/>
                <a:ext cx="9892267" cy="769176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Правоъгълник: със заоблени ъгли 4">
            <a:extLst>
              <a:ext uri="{FF2B5EF4-FFF2-40B4-BE49-F238E27FC236}">
                <a16:creationId xmlns="" xmlns:a16="http://schemas.microsoft.com/office/drawing/2014/main" id="{2E83A35F-CD0A-3369-174E-4E89C41F79E1}"/>
              </a:ext>
            </a:extLst>
          </p:cNvPr>
          <p:cNvSpPr/>
          <p:nvPr/>
        </p:nvSpPr>
        <p:spPr>
          <a:xfrm>
            <a:off x="571971" y="2002971"/>
            <a:ext cx="5524029" cy="3190875"/>
          </a:xfrm>
          <a:prstGeom prst="roundRect">
            <a:avLst>
              <a:gd name="adj" fmla="val 9285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66FF"/>
                </a:solidFill>
              </a:rPr>
              <a:t>In this application are included standard RESTful API interface. </a:t>
            </a:r>
          </a:p>
          <a:p>
            <a:endParaRPr lang="en-US" dirty="0">
              <a:solidFill>
                <a:srgbClr val="0066FF"/>
              </a:solidFill>
            </a:endParaRPr>
          </a:p>
          <a:p>
            <a:r>
              <a:rPr lang="en-US" dirty="0">
                <a:solidFill>
                  <a:srgbClr val="0066FF"/>
                </a:solidFill>
              </a:rPr>
              <a:t>Uses the http request and response for communication between the client and server.</a:t>
            </a:r>
          </a:p>
        </p:txBody>
      </p:sp>
      <p:pic>
        <p:nvPicPr>
          <p:cNvPr id="8" name="Картина 7">
            <a:extLst>
              <a:ext uri="{FF2B5EF4-FFF2-40B4-BE49-F238E27FC236}">
                <a16:creationId xmlns="" xmlns:a16="http://schemas.microsoft.com/office/drawing/2014/main" id="{35571C9F-A5EE-8D0B-C9D4-E89845C18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5" b="92818" l="8649" r="95135">
                        <a14:foregroundMark x1="9189" y1="41989" x2="9189" y2="41989"/>
                        <a14:foregroundMark x1="91892" y1="47514" x2="91892" y2="47514"/>
                        <a14:foregroundMark x1="63784" y1="92818" x2="63784" y2="92818"/>
                        <a14:foregroundMark x1="42162" y1="93370" x2="42162" y2="93370"/>
                        <a14:foregroundMark x1="95135" y1="50829" x2="95135" y2="50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5432" y="3881446"/>
            <a:ext cx="1290334" cy="1262435"/>
          </a:xfrm>
          <a:prstGeom prst="rect">
            <a:avLst/>
          </a:prstGeom>
        </p:spPr>
      </p:pic>
      <p:sp>
        <p:nvSpPr>
          <p:cNvPr id="2" name="Контейнер за долния колонтитул 1">
            <a:extLst>
              <a:ext uri="{FF2B5EF4-FFF2-40B4-BE49-F238E27FC236}">
                <a16:creationId xmlns="" xmlns:a16="http://schemas.microsoft.com/office/drawing/2014/main" id="{25A47A8E-06DF-FB42-4A57-C64EEA5F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1035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авоъгълник 15">
            <a:extLst>
              <a:ext uri="{FF2B5EF4-FFF2-40B4-BE49-F238E27FC236}">
                <a16:creationId xmlns="" xmlns:a16="http://schemas.microsoft.com/office/drawing/2014/main" id="{0586B1CC-6B9F-8128-5840-2A1B96C11BCA}"/>
              </a:ext>
            </a:extLst>
          </p:cNvPr>
          <p:cNvSpPr/>
          <p:nvPr/>
        </p:nvSpPr>
        <p:spPr>
          <a:xfrm>
            <a:off x="6514473" y="136525"/>
            <a:ext cx="2285371" cy="6219825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Правоъгълник 14">
            <a:extLst>
              <a:ext uri="{FF2B5EF4-FFF2-40B4-BE49-F238E27FC236}">
                <a16:creationId xmlns="" xmlns:a16="http://schemas.microsoft.com/office/drawing/2014/main" id="{B2C704BC-443D-D1AE-E4A5-D17BF72DD3F4}"/>
              </a:ext>
            </a:extLst>
          </p:cNvPr>
          <p:cNvSpPr/>
          <p:nvPr/>
        </p:nvSpPr>
        <p:spPr>
          <a:xfrm>
            <a:off x="4069870" y="136525"/>
            <a:ext cx="2285371" cy="6219825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авоъгълник 13">
            <a:extLst>
              <a:ext uri="{FF2B5EF4-FFF2-40B4-BE49-F238E27FC236}">
                <a16:creationId xmlns="" xmlns:a16="http://schemas.microsoft.com/office/drawing/2014/main" id="{05A592B0-8EB9-8127-45E7-FADD327DC942}"/>
              </a:ext>
            </a:extLst>
          </p:cNvPr>
          <p:cNvSpPr/>
          <p:nvPr/>
        </p:nvSpPr>
        <p:spPr>
          <a:xfrm>
            <a:off x="1695110" y="136526"/>
            <a:ext cx="2285371" cy="6219825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Картина 10">
            <a:extLst>
              <a:ext uri="{FF2B5EF4-FFF2-40B4-BE49-F238E27FC236}">
                <a16:creationId xmlns="" xmlns:a16="http://schemas.microsoft.com/office/drawing/2014/main" id="{893F2F20-D4B3-ACEE-765D-9A9F4F6A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141" y="4029738"/>
            <a:ext cx="1219200" cy="1219200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="" xmlns:a16="http://schemas.microsoft.com/office/drawing/2014/main" id="{C838B0A5-33DB-BC27-3A35-65B63525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81" y="1512357"/>
            <a:ext cx="1630136" cy="1630136"/>
          </a:xfrm>
          <a:prstGeom prst="rect">
            <a:avLst/>
          </a:prstGeom>
        </p:spPr>
      </p:pic>
      <p:sp>
        <p:nvSpPr>
          <p:cNvPr id="17" name="Правоъгълник: със заоблени ъгли 16">
            <a:extLst>
              <a:ext uri="{FF2B5EF4-FFF2-40B4-BE49-F238E27FC236}">
                <a16:creationId xmlns="" xmlns:a16="http://schemas.microsoft.com/office/drawing/2014/main" id="{9A4A64E5-7898-83C3-91A2-91A8D463F3D3}"/>
              </a:ext>
            </a:extLst>
          </p:cNvPr>
          <p:cNvSpPr/>
          <p:nvPr/>
        </p:nvSpPr>
        <p:spPr>
          <a:xfrm>
            <a:off x="1961224" y="286573"/>
            <a:ext cx="1864519" cy="75219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FF"/>
                </a:solidFill>
              </a:rPr>
              <a:t>Controller</a:t>
            </a:r>
          </a:p>
          <a:p>
            <a:pPr algn="ctr"/>
            <a:r>
              <a:rPr lang="en-US" dirty="0">
                <a:solidFill>
                  <a:srgbClr val="0066FF"/>
                </a:solidFill>
              </a:rPr>
              <a:t>zone</a:t>
            </a:r>
          </a:p>
        </p:txBody>
      </p:sp>
      <p:sp>
        <p:nvSpPr>
          <p:cNvPr id="18" name="Правоъгълник: със заоблени ъгли 17">
            <a:extLst>
              <a:ext uri="{FF2B5EF4-FFF2-40B4-BE49-F238E27FC236}">
                <a16:creationId xmlns="" xmlns:a16="http://schemas.microsoft.com/office/drawing/2014/main" id="{7017BE41-EA81-636C-0C3B-6CAA513E8863}"/>
              </a:ext>
            </a:extLst>
          </p:cNvPr>
          <p:cNvSpPr/>
          <p:nvPr/>
        </p:nvSpPr>
        <p:spPr>
          <a:xfrm>
            <a:off x="4253919" y="293702"/>
            <a:ext cx="1864519" cy="75219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FF"/>
                </a:solidFill>
              </a:rPr>
              <a:t>Services</a:t>
            </a:r>
          </a:p>
          <a:p>
            <a:pPr algn="ctr"/>
            <a:r>
              <a:rPr lang="en-US" dirty="0">
                <a:solidFill>
                  <a:srgbClr val="0066FF"/>
                </a:solidFill>
              </a:rPr>
              <a:t>zone</a:t>
            </a:r>
          </a:p>
        </p:txBody>
      </p:sp>
      <p:sp>
        <p:nvSpPr>
          <p:cNvPr id="19" name="Правоъгълник: със заоблени ъгли 18">
            <a:extLst>
              <a:ext uri="{FF2B5EF4-FFF2-40B4-BE49-F238E27FC236}">
                <a16:creationId xmlns="" xmlns:a16="http://schemas.microsoft.com/office/drawing/2014/main" id="{7997BE34-4BEC-9344-5BA1-1D915BFAF678}"/>
              </a:ext>
            </a:extLst>
          </p:cNvPr>
          <p:cNvSpPr/>
          <p:nvPr/>
        </p:nvSpPr>
        <p:spPr>
          <a:xfrm>
            <a:off x="6724898" y="286572"/>
            <a:ext cx="1864519" cy="75219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FF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rgbClr val="0066FF"/>
                </a:solidFill>
              </a:rPr>
              <a:t>zone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3D модел 5" descr="Airplane">
                <a:extLst>
                  <a:ext uri="{FF2B5EF4-FFF2-40B4-BE49-F238E27FC236}">
                    <a16:creationId xmlns:a16="http://schemas.microsoft.com/office/drawing/2014/main" id="{3CAE8D4E-6EF7-4009-B144-F864353E9D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3092712"/>
                  </p:ext>
                </p:extLst>
              </p:nvPr>
            </p:nvGraphicFramePr>
            <p:xfrm>
              <a:off x="1695110" y="598233"/>
              <a:ext cx="9766989" cy="49744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66989" cy="497449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4088363" ay="-3954354" az="-395703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497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модел 5" descr="Airplane">
                <a:extLst>
                  <a:ext uri="{FF2B5EF4-FFF2-40B4-BE49-F238E27FC236}">
                    <a16:creationId xmlns="" xmlns:a16="http://schemas.microsoft.com/office/drawing/2014/main" id="{3CAE8D4E-6EF7-4009-B144-F864353E9D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5110" y="598233"/>
                <a:ext cx="9766989" cy="4974491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Право съединение 6">
            <a:extLst>
              <a:ext uri="{FF2B5EF4-FFF2-40B4-BE49-F238E27FC236}">
                <a16:creationId xmlns="" xmlns:a16="http://schemas.microsoft.com/office/drawing/2014/main" id="{474E565B-6948-2D9B-A5D1-6F2145D628DC}"/>
              </a:ext>
            </a:extLst>
          </p:cNvPr>
          <p:cNvCxnSpPr/>
          <p:nvPr/>
        </p:nvCxnSpPr>
        <p:spPr>
          <a:xfrm>
            <a:off x="3825743" y="1582933"/>
            <a:ext cx="0" cy="489555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аво съединение 7">
            <a:extLst>
              <a:ext uri="{FF2B5EF4-FFF2-40B4-BE49-F238E27FC236}">
                <a16:creationId xmlns="" xmlns:a16="http://schemas.microsoft.com/office/drawing/2014/main" id="{B1755839-8A76-A4EE-7BA8-B14BD78B2222}"/>
              </a:ext>
            </a:extLst>
          </p:cNvPr>
          <p:cNvCxnSpPr/>
          <p:nvPr/>
        </p:nvCxnSpPr>
        <p:spPr>
          <a:xfrm>
            <a:off x="6228974" y="1582932"/>
            <a:ext cx="0" cy="489555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аво съединение 8">
            <a:extLst>
              <a:ext uri="{FF2B5EF4-FFF2-40B4-BE49-F238E27FC236}">
                <a16:creationId xmlns="" xmlns:a16="http://schemas.microsoft.com/office/drawing/2014/main" id="{FBCEBF37-40ED-F289-D6AF-C4D5BFEC9E13}"/>
              </a:ext>
            </a:extLst>
          </p:cNvPr>
          <p:cNvCxnSpPr/>
          <p:nvPr/>
        </p:nvCxnSpPr>
        <p:spPr>
          <a:xfrm>
            <a:off x="8688475" y="1582931"/>
            <a:ext cx="0" cy="489555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трелка надясно 20">
            <a:extLst>
              <a:ext uri="{FF2B5EF4-FFF2-40B4-BE49-F238E27FC236}">
                <a16:creationId xmlns="" xmlns:a16="http://schemas.microsoft.com/office/drawing/2014/main" id="{BFEA61E3-E317-A797-42E7-9A297BA3D0AE}"/>
              </a:ext>
            </a:extLst>
          </p:cNvPr>
          <p:cNvSpPr/>
          <p:nvPr/>
        </p:nvSpPr>
        <p:spPr>
          <a:xfrm>
            <a:off x="3482159" y="1766218"/>
            <a:ext cx="856957" cy="35169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трелка надясно 21">
            <a:extLst>
              <a:ext uri="{FF2B5EF4-FFF2-40B4-BE49-F238E27FC236}">
                <a16:creationId xmlns="" xmlns:a16="http://schemas.microsoft.com/office/drawing/2014/main" id="{7C2473F5-CE2C-4E16-9111-89364FC505B1}"/>
              </a:ext>
            </a:extLst>
          </p:cNvPr>
          <p:cNvSpPr/>
          <p:nvPr/>
        </p:nvSpPr>
        <p:spPr>
          <a:xfrm>
            <a:off x="5911490" y="1822393"/>
            <a:ext cx="856957" cy="35169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Стрелка надясно 22">
            <a:extLst>
              <a:ext uri="{FF2B5EF4-FFF2-40B4-BE49-F238E27FC236}">
                <a16:creationId xmlns="" xmlns:a16="http://schemas.microsoft.com/office/drawing/2014/main" id="{7AE00FAB-CFD3-B998-0575-CAF632257858}"/>
              </a:ext>
            </a:extLst>
          </p:cNvPr>
          <p:cNvSpPr/>
          <p:nvPr/>
        </p:nvSpPr>
        <p:spPr>
          <a:xfrm rot="10800000">
            <a:off x="3536730" y="5645384"/>
            <a:ext cx="856957" cy="35169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Стрелка надясно 23">
            <a:extLst>
              <a:ext uri="{FF2B5EF4-FFF2-40B4-BE49-F238E27FC236}">
                <a16:creationId xmlns="" xmlns:a16="http://schemas.microsoft.com/office/drawing/2014/main" id="{FF633548-3F11-09BD-B817-A7E282DB263E}"/>
              </a:ext>
            </a:extLst>
          </p:cNvPr>
          <p:cNvSpPr/>
          <p:nvPr/>
        </p:nvSpPr>
        <p:spPr>
          <a:xfrm rot="10800000">
            <a:off x="5944725" y="5636338"/>
            <a:ext cx="856957" cy="35169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Стрелка: наляво и надясно 24">
            <a:extLst>
              <a:ext uri="{FF2B5EF4-FFF2-40B4-BE49-F238E27FC236}">
                <a16:creationId xmlns="" xmlns:a16="http://schemas.microsoft.com/office/drawing/2014/main" id="{229A3F6B-6E09-2358-D18F-F627F57F784F}"/>
              </a:ext>
            </a:extLst>
          </p:cNvPr>
          <p:cNvSpPr/>
          <p:nvPr/>
        </p:nvSpPr>
        <p:spPr>
          <a:xfrm>
            <a:off x="8589417" y="4417255"/>
            <a:ext cx="807130" cy="365760"/>
          </a:xfrm>
          <a:prstGeom prst="left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Текстово поле 25">
            <a:extLst>
              <a:ext uri="{FF2B5EF4-FFF2-40B4-BE49-F238E27FC236}">
                <a16:creationId xmlns="" xmlns:a16="http://schemas.microsoft.com/office/drawing/2014/main" id="{F7811EDB-872D-9AC4-E1C7-C0A299BC2272}"/>
              </a:ext>
            </a:extLst>
          </p:cNvPr>
          <p:cNvSpPr txBox="1"/>
          <p:nvPr/>
        </p:nvSpPr>
        <p:spPr>
          <a:xfrm>
            <a:off x="8838456" y="5321598"/>
            <a:ext cx="2517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App uses </a:t>
            </a:r>
            <a:r>
              <a:rPr lang="en-US" sz="1800" dirty="0" err="1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Hybernate</a:t>
            </a:r>
            <a:r>
              <a:rPr lang="en-US" sz="1800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 JPA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to communicate with the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database.</a:t>
            </a:r>
          </a:p>
        </p:txBody>
      </p:sp>
      <p:sp>
        <p:nvSpPr>
          <p:cNvPr id="27" name="Текстово поле 26">
            <a:extLst>
              <a:ext uri="{FF2B5EF4-FFF2-40B4-BE49-F238E27FC236}">
                <a16:creationId xmlns="" xmlns:a16="http://schemas.microsoft.com/office/drawing/2014/main" id="{77DB6713-F2D9-1E24-E1A1-B11AEEBF93AF}"/>
              </a:ext>
            </a:extLst>
          </p:cNvPr>
          <p:cNvSpPr txBox="1"/>
          <p:nvPr/>
        </p:nvSpPr>
        <p:spPr>
          <a:xfrm>
            <a:off x="4596704" y="5834159"/>
            <a:ext cx="118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ObjectDTO</a:t>
            </a:r>
            <a:endParaRPr lang="en-US" sz="1800" dirty="0">
              <a:solidFill>
                <a:srgbClr val="002060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28" name="Текстово поле 27">
            <a:extLst>
              <a:ext uri="{FF2B5EF4-FFF2-40B4-BE49-F238E27FC236}">
                <a16:creationId xmlns="" xmlns:a16="http://schemas.microsoft.com/office/drawing/2014/main" id="{D0C1FF52-EEF6-72A1-3DD2-1E1B4638E78F}"/>
              </a:ext>
            </a:extLst>
          </p:cNvPr>
          <p:cNvSpPr txBox="1"/>
          <p:nvPr/>
        </p:nvSpPr>
        <p:spPr>
          <a:xfrm>
            <a:off x="6816331" y="5664373"/>
            <a:ext cx="182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Mirror entity</a:t>
            </a:r>
          </a:p>
          <a:p>
            <a:pPr lvl="0" algn="ctr"/>
            <a:r>
              <a:rPr lang="en-US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element from DB</a:t>
            </a:r>
            <a:endParaRPr lang="en-US" sz="1800" dirty="0">
              <a:solidFill>
                <a:srgbClr val="002060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29" name="Текстово поле 28">
            <a:extLst>
              <a:ext uri="{FF2B5EF4-FFF2-40B4-BE49-F238E27FC236}">
                <a16:creationId xmlns="" xmlns:a16="http://schemas.microsoft.com/office/drawing/2014/main" id="{622E79BE-769A-A42E-DADF-0AAB614F4C7E}"/>
              </a:ext>
            </a:extLst>
          </p:cNvPr>
          <p:cNvSpPr txBox="1"/>
          <p:nvPr/>
        </p:nvSpPr>
        <p:spPr>
          <a:xfrm>
            <a:off x="1868947" y="1532948"/>
            <a:ext cx="163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RequestMaping</a:t>
            </a:r>
            <a:endParaRPr lang="en-US" sz="1800" dirty="0">
              <a:solidFill>
                <a:srgbClr val="002060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30" name="Текстово поле 29">
            <a:extLst>
              <a:ext uri="{FF2B5EF4-FFF2-40B4-BE49-F238E27FC236}">
                <a16:creationId xmlns="" xmlns:a16="http://schemas.microsoft.com/office/drawing/2014/main" id="{1A6A7793-6C17-7968-4C65-8A0263844C53}"/>
              </a:ext>
            </a:extLst>
          </p:cNvPr>
          <p:cNvSpPr txBox="1"/>
          <p:nvPr/>
        </p:nvSpPr>
        <p:spPr>
          <a:xfrm>
            <a:off x="241774" y="3090600"/>
            <a:ext cx="13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HTTP Master</a:t>
            </a:r>
            <a:endParaRPr lang="en-US" sz="1800" dirty="0">
              <a:solidFill>
                <a:srgbClr val="002060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31" name="Текстово поле 30">
            <a:extLst>
              <a:ext uri="{FF2B5EF4-FFF2-40B4-BE49-F238E27FC236}">
                <a16:creationId xmlns="" xmlns:a16="http://schemas.microsoft.com/office/drawing/2014/main" id="{4F209CED-7DC7-421B-9CF9-37925D65EF3D}"/>
              </a:ext>
            </a:extLst>
          </p:cNvPr>
          <p:cNvSpPr txBox="1"/>
          <p:nvPr/>
        </p:nvSpPr>
        <p:spPr>
          <a:xfrm>
            <a:off x="2072622" y="5710019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RequestBody</a:t>
            </a:r>
            <a:r>
              <a:rPr lang="en-US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/>
            </a:r>
            <a:br>
              <a:rPr lang="en-US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</a:br>
            <a:r>
              <a:rPr lang="en-US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JSON</a:t>
            </a:r>
            <a:endParaRPr lang="en-US" sz="1800" dirty="0">
              <a:solidFill>
                <a:srgbClr val="002060"/>
              </a:solidFill>
              <a:latin typeface="+mj-lt"/>
              <a:sym typeface="Wingdings" panose="05000000000000000000" pitchFamily="2" charset="2"/>
            </a:endParaRPr>
          </a:p>
        </p:txBody>
      </p:sp>
      <p:pic>
        <p:nvPicPr>
          <p:cNvPr id="33" name="Картина 32">
            <a:extLst>
              <a:ext uri="{FF2B5EF4-FFF2-40B4-BE49-F238E27FC236}">
                <a16:creationId xmlns="" xmlns:a16="http://schemas.microsoft.com/office/drawing/2014/main" id="{ECD6A7E2-45A6-2D5E-912F-3D68763A5F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49" y="4812165"/>
            <a:ext cx="946696" cy="946696"/>
          </a:xfrm>
          <a:prstGeom prst="rect">
            <a:avLst/>
          </a:prstGeom>
        </p:spPr>
      </p:pic>
      <p:sp>
        <p:nvSpPr>
          <p:cNvPr id="34" name="Текстово поле 33">
            <a:extLst>
              <a:ext uri="{FF2B5EF4-FFF2-40B4-BE49-F238E27FC236}">
                <a16:creationId xmlns="" xmlns:a16="http://schemas.microsoft.com/office/drawing/2014/main" id="{35635A1A-BFEF-0DE1-D3C7-9931AA59CD71}"/>
              </a:ext>
            </a:extLst>
          </p:cNvPr>
          <p:cNvSpPr txBox="1"/>
          <p:nvPr/>
        </p:nvSpPr>
        <p:spPr>
          <a:xfrm>
            <a:off x="4565920" y="1525192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NewEntiry</a:t>
            </a:r>
            <a:endParaRPr lang="en-US" sz="1800" dirty="0">
              <a:solidFill>
                <a:srgbClr val="002060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35" name="Текстово поле 34">
            <a:extLst>
              <a:ext uri="{FF2B5EF4-FFF2-40B4-BE49-F238E27FC236}">
                <a16:creationId xmlns="" xmlns:a16="http://schemas.microsoft.com/office/drawing/2014/main" id="{C43CAC29-F1BE-C0D0-5254-7B6ECEFCEB5F}"/>
              </a:ext>
            </a:extLst>
          </p:cNvPr>
          <p:cNvSpPr txBox="1"/>
          <p:nvPr/>
        </p:nvSpPr>
        <p:spPr>
          <a:xfrm>
            <a:off x="6586796" y="1525192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Find </a:t>
            </a:r>
            <a:r>
              <a:rPr lang="en-US" dirty="0" err="1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NewEntity</a:t>
            </a:r>
            <a:r>
              <a:rPr lang="en-US" dirty="0">
                <a:solidFill>
                  <a:srgbClr val="002060"/>
                </a:solidFill>
                <a:latin typeface="+mj-lt"/>
                <a:sym typeface="Wingdings" panose="05000000000000000000" pitchFamily="2" charset="2"/>
              </a:rPr>
              <a:t> in DB</a:t>
            </a:r>
            <a:endParaRPr lang="en-US" sz="1800" dirty="0">
              <a:solidFill>
                <a:srgbClr val="002060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="" xmlns:a16="http://schemas.microsoft.com/office/drawing/2014/main" id="{47129237-92FF-F7FB-C61E-E4EE40306482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© 2023 Amadeus IT Group and its affiliates and subsidiaries</a:t>
            </a:r>
          </a:p>
        </p:txBody>
      </p:sp>
      <p:sp>
        <p:nvSpPr>
          <p:cNvPr id="4" name="Контейнер за долния колонтитул 1">
            <a:extLst>
              <a:ext uri="{FF2B5EF4-FFF2-40B4-BE49-F238E27FC236}">
                <a16:creationId xmlns="" xmlns:a16="http://schemas.microsoft.com/office/drawing/2014/main" id="{919AB5A3-3990-F4AD-06CE-EC6DF018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4188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: със заоблени ъгли 3">
            <a:extLst>
              <a:ext uri="{FF2B5EF4-FFF2-40B4-BE49-F238E27FC236}">
                <a16:creationId xmlns="" xmlns:a16="http://schemas.microsoft.com/office/drawing/2014/main" id="{21FB213C-3498-ED13-EDE8-66A7E247417F}"/>
              </a:ext>
            </a:extLst>
          </p:cNvPr>
          <p:cNvSpPr/>
          <p:nvPr/>
        </p:nvSpPr>
        <p:spPr>
          <a:xfrm>
            <a:off x="961368" y="156995"/>
            <a:ext cx="10925832" cy="4502091"/>
          </a:xfrm>
          <a:prstGeom prst="roundRect">
            <a:avLst>
              <a:gd name="adj" fmla="val 9285"/>
            </a:avLst>
          </a:prstGeom>
          <a:solidFill>
            <a:schemeClr val="bg1">
              <a:alpha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3D модел 5" descr="Airplane">
                <a:extLst>
                  <a:ext uri="{FF2B5EF4-FFF2-40B4-BE49-F238E27FC236}">
                    <a16:creationId xmlns:a16="http://schemas.microsoft.com/office/drawing/2014/main" id="{3CAE8D4E-6EF7-4009-B144-F864353E9D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210655"/>
                  </p:ext>
                </p:extLst>
              </p:nvPr>
            </p:nvGraphicFramePr>
            <p:xfrm>
              <a:off x="-3492879" y="3277934"/>
              <a:ext cx="10457699" cy="356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457699" cy="356209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607426" ay="1054803" az="-1669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953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модел 5" descr="Airplane">
                <a:extLst>
                  <a:ext uri="{FF2B5EF4-FFF2-40B4-BE49-F238E27FC236}">
                    <a16:creationId xmlns="" xmlns:a16="http://schemas.microsoft.com/office/drawing/2014/main" id="{3CAE8D4E-6EF7-4009-B144-F864353E9D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492879" y="3277934"/>
                <a:ext cx="10457699" cy="35620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Текстово поле 1">
            <a:extLst>
              <a:ext uri="{FF2B5EF4-FFF2-40B4-BE49-F238E27FC236}">
                <a16:creationId xmlns="" xmlns:a16="http://schemas.microsoft.com/office/drawing/2014/main" id="{59A1B1BB-4E81-2FE1-6A25-82898475DB4F}"/>
              </a:ext>
            </a:extLst>
          </p:cNvPr>
          <p:cNvSpPr txBox="1"/>
          <p:nvPr/>
        </p:nvSpPr>
        <p:spPr>
          <a:xfrm>
            <a:off x="1347773" y="556891"/>
            <a:ext cx="1027524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Architecture</a:t>
            </a:r>
          </a:p>
          <a:p>
            <a:endParaRPr lang="en-US" dirty="0">
              <a:solidFill>
                <a:srgbClr val="0066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66FF"/>
                </a:solidFill>
                <a:latin typeface="+mj-lt"/>
                <a:sym typeface="Wingdings" panose="05000000000000000000" pitchFamily="2" charset="2"/>
              </a:rPr>
              <a:t>The application is implemented in Spring MVC and uses standard Service Oriented Architecture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66FF"/>
              </a:solidFill>
              <a:latin typeface="+mj-lt"/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66FF"/>
                </a:solidFill>
                <a:latin typeface="+mj-lt"/>
                <a:sym typeface="Wingdings" panose="05000000000000000000" pitchFamily="2" charset="2"/>
              </a:rPr>
              <a:t>It’s packed as a “.jar” deployable and served by a Tomcat container.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66FF"/>
              </a:solidFill>
              <a:latin typeface="+mj-lt"/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66FF"/>
                </a:solidFill>
                <a:latin typeface="+mj-lt"/>
                <a:sym typeface="Wingdings" panose="05000000000000000000" pitchFamily="2" charset="2"/>
              </a:rPr>
              <a:t>The application conforms to a Layered architecture. Higher layers can only import logic from the lower layers.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66FF"/>
                </a:solidFill>
                <a:latin typeface="+mj-lt"/>
                <a:sym typeface="Wingdings" panose="05000000000000000000" pitchFamily="2" charset="2"/>
              </a:rPr>
              <a:t> * Communication layer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66FF"/>
                </a:solidFill>
                <a:latin typeface="+mj-lt"/>
                <a:sym typeface="Wingdings" panose="05000000000000000000" pitchFamily="2" charset="2"/>
              </a:rPr>
              <a:t> * Business service layer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66FF"/>
                </a:solidFill>
                <a:latin typeface="+mj-lt"/>
                <a:sym typeface="Wingdings" panose="05000000000000000000" pitchFamily="2" charset="2"/>
              </a:rPr>
              <a:t> * Data service layer</a:t>
            </a:r>
          </a:p>
          <a:p>
            <a:r>
              <a:rPr lang="en-US" sz="1800" dirty="0">
                <a:solidFill>
                  <a:srgbClr val="0066FF"/>
                </a:solidFill>
                <a:latin typeface="+mj-lt"/>
                <a:sym typeface="Wingdings" panose="05000000000000000000" pitchFamily="2" charset="2"/>
              </a:rPr>
              <a:t>The application uses </a:t>
            </a:r>
            <a:r>
              <a:rPr lang="en-US" sz="1800" dirty="0" err="1">
                <a:solidFill>
                  <a:srgbClr val="0066FF"/>
                </a:solidFill>
                <a:latin typeface="+mj-lt"/>
                <a:sym typeface="Wingdings" panose="05000000000000000000" pitchFamily="2" charset="2"/>
              </a:rPr>
              <a:t>Hybernate</a:t>
            </a:r>
            <a:r>
              <a:rPr lang="en-US" sz="1800" dirty="0">
                <a:solidFill>
                  <a:srgbClr val="0066FF"/>
                </a:solidFill>
                <a:latin typeface="+mj-lt"/>
                <a:sym typeface="Wingdings" panose="05000000000000000000" pitchFamily="2" charset="2"/>
              </a:rPr>
              <a:t> JPA to communicate with the database.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="" xmlns:a16="http://schemas.microsoft.com/office/drawing/2014/main" id="{B22A4C5B-2D74-9909-19FE-9C56B3CC4E63}"/>
              </a:ext>
            </a:extLst>
          </p:cNvPr>
          <p:cNvSpPr txBox="1"/>
          <p:nvPr/>
        </p:nvSpPr>
        <p:spPr>
          <a:xfrm rot="16200000">
            <a:off x="10464360" y="3313583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© 2023 Amadeus IT Group and its affiliates and subsidiaries</a:t>
            </a:r>
          </a:p>
        </p:txBody>
      </p:sp>
      <p:sp>
        <p:nvSpPr>
          <p:cNvPr id="7" name="Контейнер за долния колонтитул 1">
            <a:extLst>
              <a:ext uri="{FF2B5EF4-FFF2-40B4-BE49-F238E27FC236}">
                <a16:creationId xmlns="" xmlns:a16="http://schemas.microsoft.com/office/drawing/2014/main" id="{E352A270-2E72-597F-41AE-82CEC57D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109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>
            <a:extLst>
              <a:ext uri="{FF2B5EF4-FFF2-40B4-BE49-F238E27FC236}">
                <a16:creationId xmlns="" xmlns:a16="http://schemas.microsoft.com/office/drawing/2014/main" id="{392376C7-4338-CCEC-380C-9E74A0B7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63" y="866775"/>
            <a:ext cx="6353144" cy="4016355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="" xmlns:a16="http://schemas.microsoft.com/office/drawing/2014/main" id="{FD5900BE-5199-2663-855E-FDA4FEF1D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866775"/>
            <a:ext cx="5772150" cy="4895850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" name="3D модел 1" descr="Airplane">
                <a:extLst>
                  <a:ext uri="{FF2B5EF4-FFF2-40B4-BE49-F238E27FC236}">
                    <a16:creationId xmlns:a16="http://schemas.microsoft.com/office/drawing/2014/main" id="{BEB5D3D1-FD9D-2ED5-5EDE-10C8A7DCF6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1205111"/>
                  </p:ext>
                </p:extLst>
              </p:nvPr>
            </p:nvGraphicFramePr>
            <p:xfrm>
              <a:off x="2181960" y="3666467"/>
              <a:ext cx="6761506" cy="31998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761506" cy="319981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55520" ay="-1069810" az="-296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894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модел 1" descr="Airplane">
                <a:extLst>
                  <a:ext uri="{FF2B5EF4-FFF2-40B4-BE49-F238E27FC236}">
                    <a16:creationId xmlns="" xmlns:a16="http://schemas.microsoft.com/office/drawing/2014/main" id="{BEB5D3D1-FD9D-2ED5-5EDE-10C8A7DCF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1960" y="3666467"/>
                <a:ext cx="6761506" cy="319981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Съединител &quot;права стрелка&quot; 5">
            <a:extLst>
              <a:ext uri="{FF2B5EF4-FFF2-40B4-BE49-F238E27FC236}">
                <a16:creationId xmlns="" xmlns:a16="http://schemas.microsoft.com/office/drawing/2014/main" id="{72C5C824-931D-ACCA-0B37-C5E7443FBDC2}"/>
              </a:ext>
            </a:extLst>
          </p:cNvPr>
          <p:cNvCxnSpPr>
            <a:cxnSpLocks/>
          </p:cNvCxnSpPr>
          <p:nvPr/>
        </p:nvCxnSpPr>
        <p:spPr>
          <a:xfrm flipV="1">
            <a:off x="4305300" y="1798320"/>
            <a:ext cx="2712720" cy="2971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аво съединение 12">
            <a:extLst>
              <a:ext uri="{FF2B5EF4-FFF2-40B4-BE49-F238E27FC236}">
                <a16:creationId xmlns="" xmlns:a16="http://schemas.microsoft.com/office/drawing/2014/main" id="{201E3D85-E1F7-8644-72FA-67980F415E26}"/>
              </a:ext>
            </a:extLst>
          </p:cNvPr>
          <p:cNvCxnSpPr/>
          <p:nvPr/>
        </p:nvCxnSpPr>
        <p:spPr>
          <a:xfrm>
            <a:off x="7101840" y="1798320"/>
            <a:ext cx="9220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аво съединение 13">
            <a:extLst>
              <a:ext uri="{FF2B5EF4-FFF2-40B4-BE49-F238E27FC236}">
                <a16:creationId xmlns="" xmlns:a16="http://schemas.microsoft.com/office/drawing/2014/main" id="{4EC8305C-48A4-D26F-293E-AB923FAEF392}"/>
              </a:ext>
            </a:extLst>
          </p:cNvPr>
          <p:cNvCxnSpPr>
            <a:cxnSpLocks/>
          </p:cNvCxnSpPr>
          <p:nvPr/>
        </p:nvCxnSpPr>
        <p:spPr>
          <a:xfrm>
            <a:off x="2439329" y="4883641"/>
            <a:ext cx="1865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авоъгълник: със заоблени ъгли 3">
            <a:extLst>
              <a:ext uri="{FF2B5EF4-FFF2-40B4-BE49-F238E27FC236}">
                <a16:creationId xmlns="" xmlns:a16="http://schemas.microsoft.com/office/drawing/2014/main" id="{F9326693-6ECD-453A-95AA-D54792A3F263}"/>
              </a:ext>
            </a:extLst>
          </p:cNvPr>
          <p:cNvSpPr/>
          <p:nvPr/>
        </p:nvSpPr>
        <p:spPr>
          <a:xfrm>
            <a:off x="1016001" y="136526"/>
            <a:ext cx="2331920" cy="56686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Текстово поле 6">
            <a:extLst>
              <a:ext uri="{FF2B5EF4-FFF2-40B4-BE49-F238E27FC236}">
                <a16:creationId xmlns="" xmlns:a16="http://schemas.microsoft.com/office/drawing/2014/main" id="{408F79AF-38AE-C055-332D-C3BBAD28236D}"/>
              </a:ext>
            </a:extLst>
          </p:cNvPr>
          <p:cNvSpPr txBox="1"/>
          <p:nvPr/>
        </p:nvSpPr>
        <p:spPr>
          <a:xfrm>
            <a:off x="1016000" y="215900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Reusing code example:</a:t>
            </a:r>
          </a:p>
        </p:txBody>
      </p:sp>
      <p:sp>
        <p:nvSpPr>
          <p:cNvPr id="5" name="Контейнер за долния колонтитул 1">
            <a:extLst>
              <a:ext uri="{FF2B5EF4-FFF2-40B4-BE49-F238E27FC236}">
                <a16:creationId xmlns="" xmlns:a16="http://schemas.microsoft.com/office/drawing/2014/main" id="{9FEC42E0-CCAB-404B-873E-E1ABD6C2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735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авоъгълник: със заоблени ъгли 14">
            <a:extLst>
              <a:ext uri="{FF2B5EF4-FFF2-40B4-BE49-F238E27FC236}">
                <a16:creationId xmlns="" xmlns:a16="http://schemas.microsoft.com/office/drawing/2014/main" id="{8C90D3C5-F78D-8B65-4387-F795EA45C04D}"/>
              </a:ext>
            </a:extLst>
          </p:cNvPr>
          <p:cNvSpPr/>
          <p:nvPr/>
        </p:nvSpPr>
        <p:spPr>
          <a:xfrm>
            <a:off x="1016001" y="136526"/>
            <a:ext cx="2331920" cy="56686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Текстово поле 4">
            <a:extLst>
              <a:ext uri="{FF2B5EF4-FFF2-40B4-BE49-F238E27FC236}">
                <a16:creationId xmlns="" xmlns:a16="http://schemas.microsoft.com/office/drawing/2014/main" id="{9B78DF28-AF5D-9BA7-7591-FCB7813F6EF2}"/>
              </a:ext>
            </a:extLst>
          </p:cNvPr>
          <p:cNvSpPr txBox="1"/>
          <p:nvPr/>
        </p:nvSpPr>
        <p:spPr>
          <a:xfrm>
            <a:off x="1016000" y="215900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Reusing code example: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="" xmlns:a16="http://schemas.microsoft.com/office/drawing/2014/main" id="{D54FA36B-3304-0BF9-76AA-A151C274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8" y="841611"/>
            <a:ext cx="5019675" cy="4714875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="" xmlns:a16="http://schemas.microsoft.com/office/drawing/2014/main" id="{34D80380-D8C6-6814-5740-0160B563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533" y="841610"/>
            <a:ext cx="6767549" cy="4714875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" name="3D модел 1" descr="Airplane">
                <a:extLst>
                  <a:ext uri="{FF2B5EF4-FFF2-40B4-BE49-F238E27FC236}">
                    <a16:creationId xmlns:a16="http://schemas.microsoft.com/office/drawing/2014/main" id="{BEB5D3D1-FD9D-2ED5-5EDE-10C8A7DCF6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4175082"/>
                  </p:ext>
                </p:extLst>
              </p:nvPr>
            </p:nvGraphicFramePr>
            <p:xfrm>
              <a:off x="2050350" y="4385125"/>
              <a:ext cx="6704366" cy="23427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704366" cy="234271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448996" ay="912254" az="-10023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894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модел 1" descr="Airplane">
                <a:extLst>
                  <a:ext uri="{FF2B5EF4-FFF2-40B4-BE49-F238E27FC236}">
                    <a16:creationId xmlns="" xmlns:a16="http://schemas.microsoft.com/office/drawing/2014/main" id="{BEB5D3D1-FD9D-2ED5-5EDE-10C8A7DCF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0350" y="4385125"/>
                <a:ext cx="6704366" cy="2342719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Право съединение 9">
            <a:extLst>
              <a:ext uri="{FF2B5EF4-FFF2-40B4-BE49-F238E27FC236}">
                <a16:creationId xmlns="" xmlns:a16="http://schemas.microsoft.com/office/drawing/2014/main" id="{4EBF1383-10AE-1629-BB07-5676002D2391}"/>
              </a:ext>
            </a:extLst>
          </p:cNvPr>
          <p:cNvCxnSpPr>
            <a:cxnSpLocks/>
          </p:cNvCxnSpPr>
          <p:nvPr/>
        </p:nvCxnSpPr>
        <p:spPr>
          <a:xfrm>
            <a:off x="1823244" y="5268028"/>
            <a:ext cx="1218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аво съединение 13">
            <a:extLst>
              <a:ext uri="{FF2B5EF4-FFF2-40B4-BE49-F238E27FC236}">
                <a16:creationId xmlns="" xmlns:a16="http://schemas.microsoft.com/office/drawing/2014/main" id="{287C2792-0481-F322-E95F-2DF3938ED1FE}"/>
              </a:ext>
            </a:extLst>
          </p:cNvPr>
          <p:cNvCxnSpPr>
            <a:cxnSpLocks/>
          </p:cNvCxnSpPr>
          <p:nvPr/>
        </p:nvCxnSpPr>
        <p:spPr>
          <a:xfrm>
            <a:off x="7544138" y="3931353"/>
            <a:ext cx="1218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Контейнер за долния колонтитул 1">
            <a:extLst>
              <a:ext uri="{FF2B5EF4-FFF2-40B4-BE49-F238E27FC236}">
                <a16:creationId xmlns="" xmlns:a16="http://schemas.microsoft.com/office/drawing/2014/main" id="{D5B7A480-2AF0-8A7B-69E3-3EA0E231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992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AmadeusITGroup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9452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418</Words>
  <Application>Microsoft Office PowerPoint</Application>
  <PresentationFormat>Widescreen</PresentationFormat>
  <Paragraphs>109</Paragraphs>
  <Slides>15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Тема на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EliteBook</dc:creator>
  <cp:lastModifiedBy>EliteBook</cp:lastModifiedBy>
  <cp:revision>83</cp:revision>
  <dcterms:created xsi:type="dcterms:W3CDTF">2023-03-02T06:21:09Z</dcterms:created>
  <dcterms:modified xsi:type="dcterms:W3CDTF">2023-03-10T14:35:38Z</dcterms:modified>
</cp:coreProperties>
</file>